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2" r:id="rId2"/>
    <p:sldMasterId id="2147483675" r:id="rId3"/>
  </p:sldMasterIdLst>
  <p:notesMasterIdLst>
    <p:notesMasterId r:id="rId46"/>
  </p:notesMasterIdLst>
  <p:sldIdLst>
    <p:sldId id="256" r:id="rId4"/>
    <p:sldId id="263" r:id="rId5"/>
    <p:sldId id="2945" r:id="rId6"/>
    <p:sldId id="2948" r:id="rId7"/>
    <p:sldId id="2949" r:id="rId8"/>
    <p:sldId id="2950" r:id="rId9"/>
    <p:sldId id="2951" r:id="rId10"/>
    <p:sldId id="2952" r:id="rId11"/>
    <p:sldId id="2953" r:id="rId12"/>
    <p:sldId id="2954" r:id="rId13"/>
    <p:sldId id="2955" r:id="rId14"/>
    <p:sldId id="2956" r:id="rId15"/>
    <p:sldId id="2957" r:id="rId16"/>
    <p:sldId id="2958" r:id="rId17"/>
    <p:sldId id="2938" r:id="rId18"/>
    <p:sldId id="2959" r:id="rId19"/>
    <p:sldId id="2962" r:id="rId20"/>
    <p:sldId id="265" r:id="rId21"/>
    <p:sldId id="2937" r:id="rId22"/>
    <p:sldId id="268" r:id="rId23"/>
    <p:sldId id="2988" r:id="rId24"/>
    <p:sldId id="2973" r:id="rId25"/>
    <p:sldId id="2974" r:id="rId26"/>
    <p:sldId id="2975" r:id="rId27"/>
    <p:sldId id="2976" r:id="rId28"/>
    <p:sldId id="2996" r:id="rId29"/>
    <p:sldId id="2978" r:id="rId30"/>
    <p:sldId id="2979" r:id="rId31"/>
    <p:sldId id="2980" r:id="rId32"/>
    <p:sldId id="2997" r:id="rId33"/>
    <p:sldId id="2982" r:id="rId34"/>
    <p:sldId id="2983" r:id="rId35"/>
    <p:sldId id="2984" r:id="rId36"/>
    <p:sldId id="2985" r:id="rId37"/>
    <p:sldId id="2991" r:id="rId38"/>
    <p:sldId id="2992" r:id="rId39"/>
    <p:sldId id="2940" r:id="rId40"/>
    <p:sldId id="2993" r:id="rId41"/>
    <p:sldId id="2994" r:id="rId42"/>
    <p:sldId id="2995" r:id="rId43"/>
    <p:sldId id="2941" r:id="rId44"/>
    <p:sldId id="292" r:id="rId4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798" userDrawn="1">
          <p15:clr>
            <a:srgbClr val="A4A3A4"/>
          </p15:clr>
        </p15:guide>
        <p15:guide id="2" pos="76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941" autoAdjust="0"/>
    <p:restoredTop sz="99723" autoAdjust="0"/>
  </p:normalViewPr>
  <p:slideViewPr>
    <p:cSldViewPr snapToGrid="0" snapToObjects="1">
      <p:cViewPr varScale="1">
        <p:scale>
          <a:sx n="37" d="100"/>
          <a:sy n="37" d="100"/>
        </p:scale>
        <p:origin x="906" y="54"/>
      </p:cViewPr>
      <p:guideLst>
        <p:guide orient="horz" pos="3798"/>
        <p:guide pos="7657"/>
      </p:guideLst>
    </p:cSldViewPr>
  </p:slideViewPr>
  <p:outlineViewPr>
    <p:cViewPr>
      <p:scale>
        <a:sx n="33" d="100"/>
        <a:sy n="33" d="100"/>
      </p:scale>
      <p:origin x="0" y="130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09E645-479B-4262-8A6B-2B99094684D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60E50BB8-A4A7-4494-84D2-8003F844D92E}">
      <dgm:prSet phldrT="[文字]"/>
      <dgm:spPr>
        <a:xfrm>
          <a:off x="1531559" y="1054486"/>
          <a:ext cx="16548811" cy="2110069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altLang="zh-TW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2010 </a:t>
          </a:r>
          <a:r>
            <a:rPr lang="zh-TW" altLang="en-US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第三波</a:t>
          </a:r>
          <a:r>
            <a:rPr lang="en-US" altLang="zh-TW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AI </a:t>
          </a:r>
          <a:r>
            <a:rPr lang="zh-TW" altLang="en-US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狂潮</a:t>
          </a:r>
        </a:p>
      </dgm:t>
    </dgm:pt>
    <dgm:pt modelId="{EA989D9C-2960-457A-B31E-9AC39674D139}" type="parTrans" cxnId="{A36248E9-F7F0-4AD8-AE77-850985987223}">
      <dgm:prSet/>
      <dgm:spPr/>
      <dgm:t>
        <a:bodyPr/>
        <a:lstStyle/>
        <a:p>
          <a:endParaRPr lang="zh-TW" altLang="en-US"/>
        </a:p>
      </dgm:t>
    </dgm:pt>
    <dgm:pt modelId="{DE8E0A19-9A2C-4FEE-B059-C4A515D9370A}" type="sibTrans" cxnId="{A36248E9-F7F0-4AD8-AE77-850985987223}">
      <dgm:prSet/>
      <dgm:spPr>
        <a:xfrm>
          <a:off x="-15514433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TW" altLang="en-US"/>
        </a:p>
      </dgm:t>
    </dgm:pt>
    <dgm:pt modelId="{7926A0BA-6781-4155-B0FF-EFDD89352B0C}">
      <dgm:prSet phldrT="[文字]"/>
      <dgm:spPr>
        <a:xfrm>
          <a:off x="2741310" y="4220138"/>
          <a:ext cx="15339060" cy="2110069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zh-TW" altLang="en-US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製造業導入</a:t>
          </a:r>
          <a:r>
            <a:rPr lang="en-US" altLang="zh-TW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AI</a:t>
          </a:r>
          <a:r>
            <a:rPr lang="zh-TW" altLang="en-US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之實例</a:t>
          </a:r>
        </a:p>
      </dgm:t>
    </dgm:pt>
    <dgm:pt modelId="{20CC8235-BB25-44C0-A03C-983BE31AB8E2}" type="parTrans" cxnId="{8D309219-8C26-40BF-B515-F004F100D27D}">
      <dgm:prSet/>
      <dgm:spPr/>
      <dgm:t>
        <a:bodyPr/>
        <a:lstStyle/>
        <a:p>
          <a:endParaRPr lang="zh-TW" altLang="en-US"/>
        </a:p>
      </dgm:t>
    </dgm:pt>
    <dgm:pt modelId="{FA09DEAE-AF8C-4250-9523-DE7A46A72BBE}" type="sibTrans" cxnId="{8D309219-8C26-40BF-B515-F004F100D27D}">
      <dgm:prSet/>
      <dgm:spPr/>
      <dgm:t>
        <a:bodyPr/>
        <a:lstStyle/>
        <a:p>
          <a:endParaRPr lang="zh-TW" altLang="en-US"/>
        </a:p>
      </dgm:t>
    </dgm:pt>
    <dgm:pt modelId="{B2BE8D86-B478-40F7-BAAF-B9F1B7011816}">
      <dgm:prSet phldrT="[文字]"/>
      <dgm:spPr>
        <a:xfrm>
          <a:off x="1531559" y="10551444"/>
          <a:ext cx="16548811" cy="2110069"/>
        </a:xfrm>
        <a:prstGeom prst="rect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zh-TW" altLang="en-US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製造業面對</a:t>
          </a:r>
          <a:r>
            <a:rPr lang="en-US" altLang="zh-TW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AI</a:t>
          </a:r>
          <a:r>
            <a:rPr lang="zh-TW" altLang="en-US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狂潮之反思</a:t>
          </a:r>
        </a:p>
      </dgm:t>
    </dgm:pt>
    <dgm:pt modelId="{FC05AC59-FC10-49B2-B92D-0FCFE75B4CC5}" type="parTrans" cxnId="{7AA3258D-BBB4-4B51-B056-9DBCF3B813BD}">
      <dgm:prSet/>
      <dgm:spPr/>
      <dgm:t>
        <a:bodyPr/>
        <a:lstStyle/>
        <a:p>
          <a:endParaRPr lang="zh-TW" altLang="en-US"/>
        </a:p>
      </dgm:t>
    </dgm:pt>
    <dgm:pt modelId="{4D10FCCA-D666-4789-A9C3-1B89C0806E72}" type="sibTrans" cxnId="{7AA3258D-BBB4-4B51-B056-9DBCF3B813BD}">
      <dgm:prSet/>
      <dgm:spPr/>
      <dgm:t>
        <a:bodyPr/>
        <a:lstStyle/>
        <a:p>
          <a:endParaRPr lang="zh-TW" altLang="en-US"/>
        </a:p>
      </dgm:t>
    </dgm:pt>
    <dgm:pt modelId="{8C315C06-3CD9-4376-B8C5-601D47408DF3}">
      <dgm:prSet phldrT="[文字]"/>
      <dgm:spPr>
        <a:xfrm>
          <a:off x="2741310" y="7385791"/>
          <a:ext cx="15339060" cy="2110069"/>
        </a:xfrm>
        <a:prstGeom prst="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zh-TW" altLang="en-US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製造業導入</a:t>
          </a:r>
          <a:r>
            <a:rPr lang="en-US" altLang="zh-TW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AI</a:t>
          </a:r>
          <a:r>
            <a:rPr lang="zh-TW" altLang="en-US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時面臨的問題</a:t>
          </a:r>
        </a:p>
      </dgm:t>
    </dgm:pt>
    <dgm:pt modelId="{F48D258E-140B-4E6D-8569-AB7661CC5BA5}" type="parTrans" cxnId="{14E4B4AF-9381-4D2C-86F8-6C30B71F8B9F}">
      <dgm:prSet/>
      <dgm:spPr/>
      <dgm:t>
        <a:bodyPr/>
        <a:lstStyle/>
        <a:p>
          <a:endParaRPr lang="zh-TW" altLang="en-US"/>
        </a:p>
      </dgm:t>
    </dgm:pt>
    <dgm:pt modelId="{2B209429-AE6C-43F4-90AF-DE4AC8CD34FD}" type="sibTrans" cxnId="{14E4B4AF-9381-4D2C-86F8-6C30B71F8B9F}">
      <dgm:prSet/>
      <dgm:spPr/>
      <dgm:t>
        <a:bodyPr/>
        <a:lstStyle/>
        <a:p>
          <a:endParaRPr lang="zh-TW" altLang="en-US"/>
        </a:p>
      </dgm:t>
    </dgm:pt>
    <dgm:pt modelId="{09BA3723-AF5E-48A8-8166-58034B80B00F}" type="pres">
      <dgm:prSet presAssocID="{8709E645-479B-4262-8A6B-2B99094684DB}" presName="Name0" presStyleCnt="0">
        <dgm:presLayoutVars>
          <dgm:chMax val="7"/>
          <dgm:chPref val="7"/>
          <dgm:dir/>
        </dgm:presLayoutVars>
      </dgm:prSet>
      <dgm:spPr/>
    </dgm:pt>
    <dgm:pt modelId="{79AABCC2-AF37-462D-9C62-437FF006A2D3}" type="pres">
      <dgm:prSet presAssocID="{8709E645-479B-4262-8A6B-2B99094684DB}" presName="Name1" presStyleCnt="0"/>
      <dgm:spPr/>
    </dgm:pt>
    <dgm:pt modelId="{4778106A-BDC2-473C-9B35-3B562E136CA5}" type="pres">
      <dgm:prSet presAssocID="{8709E645-479B-4262-8A6B-2B99094684DB}" presName="cycle" presStyleCnt="0"/>
      <dgm:spPr/>
    </dgm:pt>
    <dgm:pt modelId="{5BCCBE98-1015-4771-ABB3-FA8E6393A780}" type="pres">
      <dgm:prSet presAssocID="{8709E645-479B-4262-8A6B-2B99094684DB}" presName="srcNode" presStyleLbl="node1" presStyleIdx="0" presStyleCnt="4"/>
      <dgm:spPr/>
    </dgm:pt>
    <dgm:pt modelId="{D3B74071-98B3-41E7-B16F-5D0CC4F364C1}" type="pres">
      <dgm:prSet presAssocID="{8709E645-479B-4262-8A6B-2B99094684DB}" presName="conn" presStyleLbl="parChTrans1D2" presStyleIdx="0" presStyleCnt="1"/>
      <dgm:spPr/>
    </dgm:pt>
    <dgm:pt modelId="{90E88D23-ADA8-4E30-B8D0-217325B2AC40}" type="pres">
      <dgm:prSet presAssocID="{8709E645-479B-4262-8A6B-2B99094684DB}" presName="extraNode" presStyleLbl="node1" presStyleIdx="0" presStyleCnt="4"/>
      <dgm:spPr/>
    </dgm:pt>
    <dgm:pt modelId="{D371BB2C-3201-4C70-B796-76B30359FF00}" type="pres">
      <dgm:prSet presAssocID="{8709E645-479B-4262-8A6B-2B99094684DB}" presName="dstNode" presStyleLbl="node1" presStyleIdx="0" presStyleCnt="4"/>
      <dgm:spPr/>
    </dgm:pt>
    <dgm:pt modelId="{4BF94E5B-4240-4D31-9014-6DE386E50FAC}" type="pres">
      <dgm:prSet presAssocID="{60E50BB8-A4A7-4494-84D2-8003F844D92E}" presName="text_1" presStyleLbl="node1" presStyleIdx="0" presStyleCnt="4">
        <dgm:presLayoutVars>
          <dgm:bulletEnabled val="1"/>
        </dgm:presLayoutVars>
      </dgm:prSet>
      <dgm:spPr/>
    </dgm:pt>
    <dgm:pt modelId="{E1933758-8CCB-472D-B83E-C45D037FE92B}" type="pres">
      <dgm:prSet presAssocID="{60E50BB8-A4A7-4494-84D2-8003F844D92E}" presName="accent_1" presStyleCnt="0"/>
      <dgm:spPr/>
    </dgm:pt>
    <dgm:pt modelId="{8DD64DAD-DE1D-4179-B64F-E8E3CC3E5E39}" type="pres">
      <dgm:prSet presAssocID="{60E50BB8-A4A7-4494-84D2-8003F844D92E}" presName="accentRepeatNode" presStyleLbl="solidFgAcc1" presStyleIdx="0" presStyleCnt="4"/>
      <dgm:spPr>
        <a:xfrm>
          <a:off x="212765" y="790727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63AB5E9D-BA61-4093-BB3E-65103E7AC512}" type="pres">
      <dgm:prSet presAssocID="{7926A0BA-6781-4155-B0FF-EFDD89352B0C}" presName="text_2" presStyleLbl="node1" presStyleIdx="1" presStyleCnt="4">
        <dgm:presLayoutVars>
          <dgm:bulletEnabled val="1"/>
        </dgm:presLayoutVars>
      </dgm:prSet>
      <dgm:spPr/>
    </dgm:pt>
    <dgm:pt modelId="{DD06341C-6A3B-4E96-9159-85C599517722}" type="pres">
      <dgm:prSet presAssocID="{7926A0BA-6781-4155-B0FF-EFDD89352B0C}" presName="accent_2" presStyleCnt="0"/>
      <dgm:spPr/>
    </dgm:pt>
    <dgm:pt modelId="{7E2F2CA7-E6E7-4BD3-B64C-41CDCCEA68B7}" type="pres">
      <dgm:prSet presAssocID="{7926A0BA-6781-4155-B0FF-EFDD89352B0C}" presName="accentRepeatNode" presStyleLbl="solidFgAcc1" presStyleIdx="1" presStyleCnt="4"/>
      <dgm:spPr>
        <a:xfrm>
          <a:off x="1422516" y="3956380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9B89019C-6D6B-49F1-BFF5-8CF8F541003C}" type="pres">
      <dgm:prSet presAssocID="{8C315C06-3CD9-4376-B8C5-601D47408DF3}" presName="text_3" presStyleLbl="node1" presStyleIdx="2" presStyleCnt="4">
        <dgm:presLayoutVars>
          <dgm:bulletEnabled val="1"/>
        </dgm:presLayoutVars>
      </dgm:prSet>
      <dgm:spPr/>
    </dgm:pt>
    <dgm:pt modelId="{A9505BC6-0AA4-4CD1-B993-22EF9478950C}" type="pres">
      <dgm:prSet presAssocID="{8C315C06-3CD9-4376-B8C5-601D47408DF3}" presName="accent_3" presStyleCnt="0"/>
      <dgm:spPr/>
    </dgm:pt>
    <dgm:pt modelId="{2FDA0F26-5E23-4E76-BD74-88637DA4616C}" type="pres">
      <dgm:prSet presAssocID="{8C315C06-3CD9-4376-B8C5-601D47408DF3}" presName="accentRepeatNode" presStyleLbl="solidFgAcc1" presStyleIdx="2" presStyleCnt="4"/>
      <dgm:spPr>
        <a:xfrm>
          <a:off x="1422516" y="7122033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064A2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D88015F7-34D1-42E2-9D41-C7B07B1F1763}" type="pres">
      <dgm:prSet presAssocID="{B2BE8D86-B478-40F7-BAAF-B9F1B7011816}" presName="text_4" presStyleLbl="node1" presStyleIdx="3" presStyleCnt="4">
        <dgm:presLayoutVars>
          <dgm:bulletEnabled val="1"/>
        </dgm:presLayoutVars>
      </dgm:prSet>
      <dgm:spPr/>
    </dgm:pt>
    <dgm:pt modelId="{DDD9749E-5908-4AB5-B800-09FA12E4CAE8}" type="pres">
      <dgm:prSet presAssocID="{B2BE8D86-B478-40F7-BAAF-B9F1B7011816}" presName="accent_4" presStyleCnt="0"/>
      <dgm:spPr/>
    </dgm:pt>
    <dgm:pt modelId="{C067B9D6-5FA5-45B0-8E21-8201EEFB8DD0}" type="pres">
      <dgm:prSet presAssocID="{B2BE8D86-B478-40F7-BAAF-B9F1B7011816}" presName="accentRepeatNode" presStyleLbl="solidFgAcc1" presStyleIdx="3" presStyleCnt="4"/>
      <dgm:spPr>
        <a:xfrm>
          <a:off x="212765" y="10287685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</dgm:ptLst>
  <dgm:cxnLst>
    <dgm:cxn modelId="{C2A6C600-E101-42C3-9080-0C79008C054C}" type="presOf" srcId="{DE8E0A19-9A2C-4FEE-B059-C4A515D9370A}" destId="{D3B74071-98B3-41E7-B16F-5D0CC4F364C1}" srcOrd="0" destOrd="0" presId="urn:microsoft.com/office/officeart/2008/layout/VerticalCurvedList"/>
    <dgm:cxn modelId="{8D309219-8C26-40BF-B515-F004F100D27D}" srcId="{8709E645-479B-4262-8A6B-2B99094684DB}" destId="{7926A0BA-6781-4155-B0FF-EFDD89352B0C}" srcOrd="1" destOrd="0" parTransId="{20CC8235-BB25-44C0-A03C-983BE31AB8E2}" sibTransId="{FA09DEAE-AF8C-4250-9523-DE7A46A72BBE}"/>
    <dgm:cxn modelId="{9213D623-B568-4B7C-9B54-B8CC559C0C3E}" type="presOf" srcId="{7926A0BA-6781-4155-B0FF-EFDD89352B0C}" destId="{63AB5E9D-BA61-4093-BB3E-65103E7AC512}" srcOrd="0" destOrd="0" presId="urn:microsoft.com/office/officeart/2008/layout/VerticalCurvedList"/>
    <dgm:cxn modelId="{5CA9862A-BA3C-478F-ACA3-EC6E2317F7EE}" type="presOf" srcId="{B2BE8D86-B478-40F7-BAAF-B9F1B7011816}" destId="{D88015F7-34D1-42E2-9D41-C7B07B1F1763}" srcOrd="0" destOrd="0" presId="urn:microsoft.com/office/officeart/2008/layout/VerticalCurvedList"/>
    <dgm:cxn modelId="{F8DB4C56-7167-444F-9C80-D68935C1A607}" type="presOf" srcId="{8C315C06-3CD9-4376-B8C5-601D47408DF3}" destId="{9B89019C-6D6B-49F1-BFF5-8CF8F541003C}" srcOrd="0" destOrd="0" presId="urn:microsoft.com/office/officeart/2008/layout/VerticalCurvedList"/>
    <dgm:cxn modelId="{8D815E79-BF87-4A62-8BEE-58560A80E34E}" type="presOf" srcId="{8709E645-479B-4262-8A6B-2B99094684DB}" destId="{09BA3723-AF5E-48A8-8166-58034B80B00F}" srcOrd="0" destOrd="0" presId="urn:microsoft.com/office/officeart/2008/layout/VerticalCurvedList"/>
    <dgm:cxn modelId="{7AA3258D-BBB4-4B51-B056-9DBCF3B813BD}" srcId="{8709E645-479B-4262-8A6B-2B99094684DB}" destId="{B2BE8D86-B478-40F7-BAAF-B9F1B7011816}" srcOrd="3" destOrd="0" parTransId="{FC05AC59-FC10-49B2-B92D-0FCFE75B4CC5}" sibTransId="{4D10FCCA-D666-4789-A9C3-1B89C0806E72}"/>
    <dgm:cxn modelId="{14E4B4AF-9381-4D2C-86F8-6C30B71F8B9F}" srcId="{8709E645-479B-4262-8A6B-2B99094684DB}" destId="{8C315C06-3CD9-4376-B8C5-601D47408DF3}" srcOrd="2" destOrd="0" parTransId="{F48D258E-140B-4E6D-8569-AB7661CC5BA5}" sibTransId="{2B209429-AE6C-43F4-90AF-DE4AC8CD34FD}"/>
    <dgm:cxn modelId="{A36248E9-F7F0-4AD8-AE77-850985987223}" srcId="{8709E645-479B-4262-8A6B-2B99094684DB}" destId="{60E50BB8-A4A7-4494-84D2-8003F844D92E}" srcOrd="0" destOrd="0" parTransId="{EA989D9C-2960-457A-B31E-9AC39674D139}" sibTransId="{DE8E0A19-9A2C-4FEE-B059-C4A515D9370A}"/>
    <dgm:cxn modelId="{27BA71EC-A307-4E77-8C31-D04D8A53F91F}" type="presOf" srcId="{60E50BB8-A4A7-4494-84D2-8003F844D92E}" destId="{4BF94E5B-4240-4D31-9014-6DE386E50FAC}" srcOrd="0" destOrd="0" presId="urn:microsoft.com/office/officeart/2008/layout/VerticalCurvedList"/>
    <dgm:cxn modelId="{99A2BCF5-0D68-45F9-B429-E91DCE6D3618}" type="presParOf" srcId="{09BA3723-AF5E-48A8-8166-58034B80B00F}" destId="{79AABCC2-AF37-462D-9C62-437FF006A2D3}" srcOrd="0" destOrd="0" presId="urn:microsoft.com/office/officeart/2008/layout/VerticalCurvedList"/>
    <dgm:cxn modelId="{3A703CCB-60E7-471F-9C22-F81E54FB1337}" type="presParOf" srcId="{79AABCC2-AF37-462D-9C62-437FF006A2D3}" destId="{4778106A-BDC2-473C-9B35-3B562E136CA5}" srcOrd="0" destOrd="0" presId="urn:microsoft.com/office/officeart/2008/layout/VerticalCurvedList"/>
    <dgm:cxn modelId="{BDEC4AF3-2BF2-4E13-9FC7-B32C7000F5DA}" type="presParOf" srcId="{4778106A-BDC2-473C-9B35-3B562E136CA5}" destId="{5BCCBE98-1015-4771-ABB3-FA8E6393A780}" srcOrd="0" destOrd="0" presId="urn:microsoft.com/office/officeart/2008/layout/VerticalCurvedList"/>
    <dgm:cxn modelId="{851FD02F-AFEF-49B7-BAAC-D59E0EFC11DA}" type="presParOf" srcId="{4778106A-BDC2-473C-9B35-3B562E136CA5}" destId="{D3B74071-98B3-41E7-B16F-5D0CC4F364C1}" srcOrd="1" destOrd="0" presId="urn:microsoft.com/office/officeart/2008/layout/VerticalCurvedList"/>
    <dgm:cxn modelId="{65B57E89-FCDD-4B09-B08C-D114B2C05BF9}" type="presParOf" srcId="{4778106A-BDC2-473C-9B35-3B562E136CA5}" destId="{90E88D23-ADA8-4E30-B8D0-217325B2AC40}" srcOrd="2" destOrd="0" presId="urn:microsoft.com/office/officeart/2008/layout/VerticalCurvedList"/>
    <dgm:cxn modelId="{34CF2979-3C15-4C1A-901D-E7F4C06AC8CD}" type="presParOf" srcId="{4778106A-BDC2-473C-9B35-3B562E136CA5}" destId="{D371BB2C-3201-4C70-B796-76B30359FF00}" srcOrd="3" destOrd="0" presId="urn:microsoft.com/office/officeart/2008/layout/VerticalCurvedList"/>
    <dgm:cxn modelId="{BDE542E0-DDEB-41E0-A699-7C89EA297E85}" type="presParOf" srcId="{79AABCC2-AF37-462D-9C62-437FF006A2D3}" destId="{4BF94E5B-4240-4D31-9014-6DE386E50FAC}" srcOrd="1" destOrd="0" presId="urn:microsoft.com/office/officeart/2008/layout/VerticalCurvedList"/>
    <dgm:cxn modelId="{012E3D25-EB4E-4D9F-80DC-41B39BB09065}" type="presParOf" srcId="{79AABCC2-AF37-462D-9C62-437FF006A2D3}" destId="{E1933758-8CCB-472D-B83E-C45D037FE92B}" srcOrd="2" destOrd="0" presId="urn:microsoft.com/office/officeart/2008/layout/VerticalCurvedList"/>
    <dgm:cxn modelId="{19F7AF22-D67F-48C8-B0CE-9F64856FA413}" type="presParOf" srcId="{E1933758-8CCB-472D-B83E-C45D037FE92B}" destId="{8DD64DAD-DE1D-4179-B64F-E8E3CC3E5E39}" srcOrd="0" destOrd="0" presId="urn:microsoft.com/office/officeart/2008/layout/VerticalCurvedList"/>
    <dgm:cxn modelId="{FA13B540-2E5F-4BBD-9651-F2C5A94F2E17}" type="presParOf" srcId="{79AABCC2-AF37-462D-9C62-437FF006A2D3}" destId="{63AB5E9D-BA61-4093-BB3E-65103E7AC512}" srcOrd="3" destOrd="0" presId="urn:microsoft.com/office/officeart/2008/layout/VerticalCurvedList"/>
    <dgm:cxn modelId="{A2275F0F-D56F-4939-AF2B-9F930EF9B2D0}" type="presParOf" srcId="{79AABCC2-AF37-462D-9C62-437FF006A2D3}" destId="{DD06341C-6A3B-4E96-9159-85C599517722}" srcOrd="4" destOrd="0" presId="urn:microsoft.com/office/officeart/2008/layout/VerticalCurvedList"/>
    <dgm:cxn modelId="{8D3E2D6B-9C29-49E4-8B67-3228CC448175}" type="presParOf" srcId="{DD06341C-6A3B-4E96-9159-85C599517722}" destId="{7E2F2CA7-E6E7-4BD3-B64C-41CDCCEA68B7}" srcOrd="0" destOrd="0" presId="urn:microsoft.com/office/officeart/2008/layout/VerticalCurvedList"/>
    <dgm:cxn modelId="{F0D9231E-1523-43DA-8A52-68C5A5DCAD61}" type="presParOf" srcId="{79AABCC2-AF37-462D-9C62-437FF006A2D3}" destId="{9B89019C-6D6B-49F1-BFF5-8CF8F541003C}" srcOrd="5" destOrd="0" presId="urn:microsoft.com/office/officeart/2008/layout/VerticalCurvedList"/>
    <dgm:cxn modelId="{64275079-0DAE-4C7A-BA1C-A7E93D3497C9}" type="presParOf" srcId="{79AABCC2-AF37-462D-9C62-437FF006A2D3}" destId="{A9505BC6-0AA4-4CD1-B993-22EF9478950C}" srcOrd="6" destOrd="0" presId="urn:microsoft.com/office/officeart/2008/layout/VerticalCurvedList"/>
    <dgm:cxn modelId="{94FB50EC-3C19-4038-BA46-CFD06E4D1DB5}" type="presParOf" srcId="{A9505BC6-0AA4-4CD1-B993-22EF9478950C}" destId="{2FDA0F26-5E23-4E76-BD74-88637DA4616C}" srcOrd="0" destOrd="0" presId="urn:microsoft.com/office/officeart/2008/layout/VerticalCurvedList"/>
    <dgm:cxn modelId="{1D7416EA-6AA5-4A23-802E-7EAD1C6900FF}" type="presParOf" srcId="{79AABCC2-AF37-462D-9C62-437FF006A2D3}" destId="{D88015F7-34D1-42E2-9D41-C7B07B1F1763}" srcOrd="7" destOrd="0" presId="urn:microsoft.com/office/officeart/2008/layout/VerticalCurvedList"/>
    <dgm:cxn modelId="{A5391DEA-EEBA-4B10-82F8-5431FFCA6529}" type="presParOf" srcId="{79AABCC2-AF37-462D-9C62-437FF006A2D3}" destId="{DDD9749E-5908-4AB5-B800-09FA12E4CAE8}" srcOrd="8" destOrd="0" presId="urn:microsoft.com/office/officeart/2008/layout/VerticalCurvedList"/>
    <dgm:cxn modelId="{B4321424-BDCB-4E16-A898-32B741497D6B}" type="presParOf" srcId="{DDD9749E-5908-4AB5-B800-09FA12E4CAE8}" destId="{C067B9D6-5FA5-45B0-8E21-8201EEFB8DD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09E645-479B-4262-8A6B-2B99094684D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60E50BB8-A4A7-4494-84D2-8003F844D92E}">
      <dgm:prSet phldrT="[文字]"/>
      <dgm:spPr>
        <a:xfrm>
          <a:off x="1531559" y="1054486"/>
          <a:ext cx="16548811" cy="2110069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zh-TW" altLang="en-US" dirty="0">
            <a:solidFill>
              <a:sysClr val="window" lastClr="FFFFFF"/>
            </a:solidFill>
            <a:latin typeface="Times New Roman"/>
            <a:ea typeface="標楷體"/>
            <a:cs typeface="+mn-cs"/>
          </a:endParaRPr>
        </a:p>
      </dgm:t>
    </dgm:pt>
    <dgm:pt modelId="{EA989D9C-2960-457A-B31E-9AC39674D139}" type="parTrans" cxnId="{A36248E9-F7F0-4AD8-AE77-850985987223}">
      <dgm:prSet/>
      <dgm:spPr/>
      <dgm:t>
        <a:bodyPr/>
        <a:lstStyle/>
        <a:p>
          <a:endParaRPr lang="zh-TW" altLang="en-US"/>
        </a:p>
      </dgm:t>
    </dgm:pt>
    <dgm:pt modelId="{DE8E0A19-9A2C-4FEE-B059-C4A515D9370A}" type="sibTrans" cxnId="{A36248E9-F7F0-4AD8-AE77-850985987223}">
      <dgm:prSet/>
      <dgm:spPr>
        <a:xfrm>
          <a:off x="-15514433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TW" altLang="en-US"/>
        </a:p>
      </dgm:t>
    </dgm:pt>
    <dgm:pt modelId="{7926A0BA-6781-4155-B0FF-EFDD89352B0C}">
      <dgm:prSet phldrT="[文字]"/>
      <dgm:spPr>
        <a:xfrm>
          <a:off x="2741310" y="4220138"/>
          <a:ext cx="15339060" cy="2110069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zh-TW" altLang="en-US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製造業導入</a:t>
          </a:r>
          <a:r>
            <a:rPr lang="en-US" altLang="zh-TW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AI</a:t>
          </a:r>
          <a:r>
            <a:rPr lang="zh-TW" altLang="en-US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之實例</a:t>
          </a:r>
        </a:p>
      </dgm:t>
    </dgm:pt>
    <dgm:pt modelId="{20CC8235-BB25-44C0-A03C-983BE31AB8E2}" type="parTrans" cxnId="{8D309219-8C26-40BF-B515-F004F100D27D}">
      <dgm:prSet/>
      <dgm:spPr/>
      <dgm:t>
        <a:bodyPr/>
        <a:lstStyle/>
        <a:p>
          <a:endParaRPr lang="zh-TW" altLang="en-US"/>
        </a:p>
      </dgm:t>
    </dgm:pt>
    <dgm:pt modelId="{FA09DEAE-AF8C-4250-9523-DE7A46A72BBE}" type="sibTrans" cxnId="{8D309219-8C26-40BF-B515-F004F100D27D}">
      <dgm:prSet/>
      <dgm:spPr/>
      <dgm:t>
        <a:bodyPr/>
        <a:lstStyle/>
        <a:p>
          <a:endParaRPr lang="zh-TW" altLang="en-US"/>
        </a:p>
      </dgm:t>
    </dgm:pt>
    <dgm:pt modelId="{B2BE8D86-B478-40F7-BAAF-B9F1B7011816}">
      <dgm:prSet phldrT="[文字]"/>
      <dgm:spPr>
        <a:xfrm>
          <a:off x="1531559" y="10551444"/>
          <a:ext cx="16548811" cy="2110069"/>
        </a:xfrm>
        <a:prstGeom prst="rect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zh-TW" altLang="en-US" dirty="0">
            <a:solidFill>
              <a:sysClr val="window" lastClr="FFFFFF"/>
            </a:solidFill>
            <a:latin typeface="Times New Roman"/>
            <a:ea typeface="標楷體"/>
            <a:cs typeface="+mn-cs"/>
          </a:endParaRPr>
        </a:p>
      </dgm:t>
    </dgm:pt>
    <dgm:pt modelId="{FC05AC59-FC10-49B2-B92D-0FCFE75B4CC5}" type="parTrans" cxnId="{7AA3258D-BBB4-4B51-B056-9DBCF3B813BD}">
      <dgm:prSet/>
      <dgm:spPr/>
      <dgm:t>
        <a:bodyPr/>
        <a:lstStyle/>
        <a:p>
          <a:endParaRPr lang="zh-TW" altLang="en-US"/>
        </a:p>
      </dgm:t>
    </dgm:pt>
    <dgm:pt modelId="{4D10FCCA-D666-4789-A9C3-1B89C0806E72}" type="sibTrans" cxnId="{7AA3258D-BBB4-4B51-B056-9DBCF3B813BD}">
      <dgm:prSet/>
      <dgm:spPr/>
      <dgm:t>
        <a:bodyPr/>
        <a:lstStyle/>
        <a:p>
          <a:endParaRPr lang="zh-TW" altLang="en-US"/>
        </a:p>
      </dgm:t>
    </dgm:pt>
    <dgm:pt modelId="{8C315C06-3CD9-4376-B8C5-601D47408DF3}">
      <dgm:prSet phldrT="[文字]"/>
      <dgm:spPr>
        <a:xfrm>
          <a:off x="2741310" y="7385791"/>
          <a:ext cx="15339060" cy="2110069"/>
        </a:xfrm>
        <a:prstGeom prst="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zh-TW" altLang="en-US" dirty="0">
            <a:solidFill>
              <a:sysClr val="window" lastClr="FFFFFF"/>
            </a:solidFill>
            <a:latin typeface="Times New Roman"/>
            <a:ea typeface="標楷體"/>
            <a:cs typeface="+mn-cs"/>
          </a:endParaRPr>
        </a:p>
      </dgm:t>
    </dgm:pt>
    <dgm:pt modelId="{F48D258E-140B-4E6D-8569-AB7661CC5BA5}" type="parTrans" cxnId="{14E4B4AF-9381-4D2C-86F8-6C30B71F8B9F}">
      <dgm:prSet/>
      <dgm:spPr/>
      <dgm:t>
        <a:bodyPr/>
        <a:lstStyle/>
        <a:p>
          <a:endParaRPr lang="zh-TW" altLang="en-US"/>
        </a:p>
      </dgm:t>
    </dgm:pt>
    <dgm:pt modelId="{2B209429-AE6C-43F4-90AF-DE4AC8CD34FD}" type="sibTrans" cxnId="{14E4B4AF-9381-4D2C-86F8-6C30B71F8B9F}">
      <dgm:prSet/>
      <dgm:spPr/>
      <dgm:t>
        <a:bodyPr/>
        <a:lstStyle/>
        <a:p>
          <a:endParaRPr lang="zh-TW" altLang="en-US"/>
        </a:p>
      </dgm:t>
    </dgm:pt>
    <dgm:pt modelId="{09BA3723-AF5E-48A8-8166-58034B80B00F}" type="pres">
      <dgm:prSet presAssocID="{8709E645-479B-4262-8A6B-2B99094684DB}" presName="Name0" presStyleCnt="0">
        <dgm:presLayoutVars>
          <dgm:chMax val="7"/>
          <dgm:chPref val="7"/>
          <dgm:dir/>
        </dgm:presLayoutVars>
      </dgm:prSet>
      <dgm:spPr/>
    </dgm:pt>
    <dgm:pt modelId="{79AABCC2-AF37-462D-9C62-437FF006A2D3}" type="pres">
      <dgm:prSet presAssocID="{8709E645-479B-4262-8A6B-2B99094684DB}" presName="Name1" presStyleCnt="0"/>
      <dgm:spPr/>
    </dgm:pt>
    <dgm:pt modelId="{4778106A-BDC2-473C-9B35-3B562E136CA5}" type="pres">
      <dgm:prSet presAssocID="{8709E645-479B-4262-8A6B-2B99094684DB}" presName="cycle" presStyleCnt="0"/>
      <dgm:spPr/>
    </dgm:pt>
    <dgm:pt modelId="{5BCCBE98-1015-4771-ABB3-FA8E6393A780}" type="pres">
      <dgm:prSet presAssocID="{8709E645-479B-4262-8A6B-2B99094684DB}" presName="srcNode" presStyleLbl="node1" presStyleIdx="0" presStyleCnt="4"/>
      <dgm:spPr/>
    </dgm:pt>
    <dgm:pt modelId="{D3B74071-98B3-41E7-B16F-5D0CC4F364C1}" type="pres">
      <dgm:prSet presAssocID="{8709E645-479B-4262-8A6B-2B99094684DB}" presName="conn" presStyleLbl="parChTrans1D2" presStyleIdx="0" presStyleCnt="1"/>
      <dgm:spPr/>
    </dgm:pt>
    <dgm:pt modelId="{90E88D23-ADA8-4E30-B8D0-217325B2AC40}" type="pres">
      <dgm:prSet presAssocID="{8709E645-479B-4262-8A6B-2B99094684DB}" presName="extraNode" presStyleLbl="node1" presStyleIdx="0" presStyleCnt="4"/>
      <dgm:spPr/>
    </dgm:pt>
    <dgm:pt modelId="{D371BB2C-3201-4C70-B796-76B30359FF00}" type="pres">
      <dgm:prSet presAssocID="{8709E645-479B-4262-8A6B-2B99094684DB}" presName="dstNode" presStyleLbl="node1" presStyleIdx="0" presStyleCnt="4"/>
      <dgm:spPr/>
    </dgm:pt>
    <dgm:pt modelId="{4BF94E5B-4240-4D31-9014-6DE386E50FAC}" type="pres">
      <dgm:prSet presAssocID="{60E50BB8-A4A7-4494-84D2-8003F844D92E}" presName="text_1" presStyleLbl="node1" presStyleIdx="0" presStyleCnt="4">
        <dgm:presLayoutVars>
          <dgm:bulletEnabled val="1"/>
        </dgm:presLayoutVars>
      </dgm:prSet>
      <dgm:spPr/>
    </dgm:pt>
    <dgm:pt modelId="{E1933758-8CCB-472D-B83E-C45D037FE92B}" type="pres">
      <dgm:prSet presAssocID="{60E50BB8-A4A7-4494-84D2-8003F844D92E}" presName="accent_1" presStyleCnt="0"/>
      <dgm:spPr/>
    </dgm:pt>
    <dgm:pt modelId="{8DD64DAD-DE1D-4179-B64F-E8E3CC3E5E39}" type="pres">
      <dgm:prSet presAssocID="{60E50BB8-A4A7-4494-84D2-8003F844D92E}" presName="accentRepeatNode" presStyleLbl="solidFgAcc1" presStyleIdx="0" presStyleCnt="4"/>
      <dgm:spPr>
        <a:xfrm>
          <a:off x="212765" y="790727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63AB5E9D-BA61-4093-BB3E-65103E7AC512}" type="pres">
      <dgm:prSet presAssocID="{7926A0BA-6781-4155-B0FF-EFDD89352B0C}" presName="text_2" presStyleLbl="node1" presStyleIdx="1" presStyleCnt="4">
        <dgm:presLayoutVars>
          <dgm:bulletEnabled val="1"/>
        </dgm:presLayoutVars>
      </dgm:prSet>
      <dgm:spPr/>
    </dgm:pt>
    <dgm:pt modelId="{DD06341C-6A3B-4E96-9159-85C599517722}" type="pres">
      <dgm:prSet presAssocID="{7926A0BA-6781-4155-B0FF-EFDD89352B0C}" presName="accent_2" presStyleCnt="0"/>
      <dgm:spPr/>
    </dgm:pt>
    <dgm:pt modelId="{7E2F2CA7-E6E7-4BD3-B64C-41CDCCEA68B7}" type="pres">
      <dgm:prSet presAssocID="{7926A0BA-6781-4155-B0FF-EFDD89352B0C}" presName="accentRepeatNode" presStyleLbl="solidFgAcc1" presStyleIdx="1" presStyleCnt="4"/>
      <dgm:spPr>
        <a:xfrm>
          <a:off x="1422516" y="3956380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9B89019C-6D6B-49F1-BFF5-8CF8F541003C}" type="pres">
      <dgm:prSet presAssocID="{8C315C06-3CD9-4376-B8C5-601D47408DF3}" presName="text_3" presStyleLbl="node1" presStyleIdx="2" presStyleCnt="4">
        <dgm:presLayoutVars>
          <dgm:bulletEnabled val="1"/>
        </dgm:presLayoutVars>
      </dgm:prSet>
      <dgm:spPr/>
    </dgm:pt>
    <dgm:pt modelId="{A9505BC6-0AA4-4CD1-B993-22EF9478950C}" type="pres">
      <dgm:prSet presAssocID="{8C315C06-3CD9-4376-B8C5-601D47408DF3}" presName="accent_3" presStyleCnt="0"/>
      <dgm:spPr/>
    </dgm:pt>
    <dgm:pt modelId="{2FDA0F26-5E23-4E76-BD74-88637DA4616C}" type="pres">
      <dgm:prSet presAssocID="{8C315C06-3CD9-4376-B8C5-601D47408DF3}" presName="accentRepeatNode" presStyleLbl="solidFgAcc1" presStyleIdx="2" presStyleCnt="4"/>
      <dgm:spPr>
        <a:xfrm>
          <a:off x="1422516" y="7122033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064A2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D88015F7-34D1-42E2-9D41-C7B07B1F1763}" type="pres">
      <dgm:prSet presAssocID="{B2BE8D86-B478-40F7-BAAF-B9F1B7011816}" presName="text_4" presStyleLbl="node1" presStyleIdx="3" presStyleCnt="4">
        <dgm:presLayoutVars>
          <dgm:bulletEnabled val="1"/>
        </dgm:presLayoutVars>
      </dgm:prSet>
      <dgm:spPr/>
    </dgm:pt>
    <dgm:pt modelId="{DDD9749E-5908-4AB5-B800-09FA12E4CAE8}" type="pres">
      <dgm:prSet presAssocID="{B2BE8D86-B478-40F7-BAAF-B9F1B7011816}" presName="accent_4" presStyleCnt="0"/>
      <dgm:spPr/>
    </dgm:pt>
    <dgm:pt modelId="{C067B9D6-5FA5-45B0-8E21-8201EEFB8DD0}" type="pres">
      <dgm:prSet presAssocID="{B2BE8D86-B478-40F7-BAAF-B9F1B7011816}" presName="accentRepeatNode" presStyleLbl="solidFgAcc1" presStyleIdx="3" presStyleCnt="4"/>
      <dgm:spPr>
        <a:xfrm>
          <a:off x="212765" y="10287685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</dgm:ptLst>
  <dgm:cxnLst>
    <dgm:cxn modelId="{C2A6C600-E101-42C3-9080-0C79008C054C}" type="presOf" srcId="{DE8E0A19-9A2C-4FEE-B059-C4A515D9370A}" destId="{D3B74071-98B3-41E7-B16F-5D0CC4F364C1}" srcOrd="0" destOrd="0" presId="urn:microsoft.com/office/officeart/2008/layout/VerticalCurvedList"/>
    <dgm:cxn modelId="{8D309219-8C26-40BF-B515-F004F100D27D}" srcId="{8709E645-479B-4262-8A6B-2B99094684DB}" destId="{7926A0BA-6781-4155-B0FF-EFDD89352B0C}" srcOrd="1" destOrd="0" parTransId="{20CC8235-BB25-44C0-A03C-983BE31AB8E2}" sibTransId="{FA09DEAE-AF8C-4250-9523-DE7A46A72BBE}"/>
    <dgm:cxn modelId="{9213D623-B568-4B7C-9B54-B8CC559C0C3E}" type="presOf" srcId="{7926A0BA-6781-4155-B0FF-EFDD89352B0C}" destId="{63AB5E9D-BA61-4093-BB3E-65103E7AC512}" srcOrd="0" destOrd="0" presId="urn:microsoft.com/office/officeart/2008/layout/VerticalCurvedList"/>
    <dgm:cxn modelId="{5CA9862A-BA3C-478F-ACA3-EC6E2317F7EE}" type="presOf" srcId="{B2BE8D86-B478-40F7-BAAF-B9F1B7011816}" destId="{D88015F7-34D1-42E2-9D41-C7B07B1F1763}" srcOrd="0" destOrd="0" presId="urn:microsoft.com/office/officeart/2008/layout/VerticalCurvedList"/>
    <dgm:cxn modelId="{F8DB4C56-7167-444F-9C80-D68935C1A607}" type="presOf" srcId="{8C315C06-3CD9-4376-B8C5-601D47408DF3}" destId="{9B89019C-6D6B-49F1-BFF5-8CF8F541003C}" srcOrd="0" destOrd="0" presId="urn:microsoft.com/office/officeart/2008/layout/VerticalCurvedList"/>
    <dgm:cxn modelId="{8D815E79-BF87-4A62-8BEE-58560A80E34E}" type="presOf" srcId="{8709E645-479B-4262-8A6B-2B99094684DB}" destId="{09BA3723-AF5E-48A8-8166-58034B80B00F}" srcOrd="0" destOrd="0" presId="urn:microsoft.com/office/officeart/2008/layout/VerticalCurvedList"/>
    <dgm:cxn modelId="{7AA3258D-BBB4-4B51-B056-9DBCF3B813BD}" srcId="{8709E645-479B-4262-8A6B-2B99094684DB}" destId="{B2BE8D86-B478-40F7-BAAF-B9F1B7011816}" srcOrd="3" destOrd="0" parTransId="{FC05AC59-FC10-49B2-B92D-0FCFE75B4CC5}" sibTransId="{4D10FCCA-D666-4789-A9C3-1B89C0806E72}"/>
    <dgm:cxn modelId="{14E4B4AF-9381-4D2C-86F8-6C30B71F8B9F}" srcId="{8709E645-479B-4262-8A6B-2B99094684DB}" destId="{8C315C06-3CD9-4376-B8C5-601D47408DF3}" srcOrd="2" destOrd="0" parTransId="{F48D258E-140B-4E6D-8569-AB7661CC5BA5}" sibTransId="{2B209429-AE6C-43F4-90AF-DE4AC8CD34FD}"/>
    <dgm:cxn modelId="{A36248E9-F7F0-4AD8-AE77-850985987223}" srcId="{8709E645-479B-4262-8A6B-2B99094684DB}" destId="{60E50BB8-A4A7-4494-84D2-8003F844D92E}" srcOrd="0" destOrd="0" parTransId="{EA989D9C-2960-457A-B31E-9AC39674D139}" sibTransId="{DE8E0A19-9A2C-4FEE-B059-C4A515D9370A}"/>
    <dgm:cxn modelId="{27BA71EC-A307-4E77-8C31-D04D8A53F91F}" type="presOf" srcId="{60E50BB8-A4A7-4494-84D2-8003F844D92E}" destId="{4BF94E5B-4240-4D31-9014-6DE386E50FAC}" srcOrd="0" destOrd="0" presId="urn:microsoft.com/office/officeart/2008/layout/VerticalCurvedList"/>
    <dgm:cxn modelId="{99A2BCF5-0D68-45F9-B429-E91DCE6D3618}" type="presParOf" srcId="{09BA3723-AF5E-48A8-8166-58034B80B00F}" destId="{79AABCC2-AF37-462D-9C62-437FF006A2D3}" srcOrd="0" destOrd="0" presId="urn:microsoft.com/office/officeart/2008/layout/VerticalCurvedList"/>
    <dgm:cxn modelId="{3A703CCB-60E7-471F-9C22-F81E54FB1337}" type="presParOf" srcId="{79AABCC2-AF37-462D-9C62-437FF006A2D3}" destId="{4778106A-BDC2-473C-9B35-3B562E136CA5}" srcOrd="0" destOrd="0" presId="urn:microsoft.com/office/officeart/2008/layout/VerticalCurvedList"/>
    <dgm:cxn modelId="{BDEC4AF3-2BF2-4E13-9FC7-B32C7000F5DA}" type="presParOf" srcId="{4778106A-BDC2-473C-9B35-3B562E136CA5}" destId="{5BCCBE98-1015-4771-ABB3-FA8E6393A780}" srcOrd="0" destOrd="0" presId="urn:microsoft.com/office/officeart/2008/layout/VerticalCurvedList"/>
    <dgm:cxn modelId="{851FD02F-AFEF-49B7-BAAC-D59E0EFC11DA}" type="presParOf" srcId="{4778106A-BDC2-473C-9B35-3B562E136CA5}" destId="{D3B74071-98B3-41E7-B16F-5D0CC4F364C1}" srcOrd="1" destOrd="0" presId="urn:microsoft.com/office/officeart/2008/layout/VerticalCurvedList"/>
    <dgm:cxn modelId="{65B57E89-FCDD-4B09-B08C-D114B2C05BF9}" type="presParOf" srcId="{4778106A-BDC2-473C-9B35-3B562E136CA5}" destId="{90E88D23-ADA8-4E30-B8D0-217325B2AC40}" srcOrd="2" destOrd="0" presId="urn:microsoft.com/office/officeart/2008/layout/VerticalCurvedList"/>
    <dgm:cxn modelId="{34CF2979-3C15-4C1A-901D-E7F4C06AC8CD}" type="presParOf" srcId="{4778106A-BDC2-473C-9B35-3B562E136CA5}" destId="{D371BB2C-3201-4C70-B796-76B30359FF00}" srcOrd="3" destOrd="0" presId="urn:microsoft.com/office/officeart/2008/layout/VerticalCurvedList"/>
    <dgm:cxn modelId="{BDE542E0-DDEB-41E0-A699-7C89EA297E85}" type="presParOf" srcId="{79AABCC2-AF37-462D-9C62-437FF006A2D3}" destId="{4BF94E5B-4240-4D31-9014-6DE386E50FAC}" srcOrd="1" destOrd="0" presId="urn:microsoft.com/office/officeart/2008/layout/VerticalCurvedList"/>
    <dgm:cxn modelId="{012E3D25-EB4E-4D9F-80DC-41B39BB09065}" type="presParOf" srcId="{79AABCC2-AF37-462D-9C62-437FF006A2D3}" destId="{E1933758-8CCB-472D-B83E-C45D037FE92B}" srcOrd="2" destOrd="0" presId="urn:microsoft.com/office/officeart/2008/layout/VerticalCurvedList"/>
    <dgm:cxn modelId="{19F7AF22-D67F-48C8-B0CE-9F64856FA413}" type="presParOf" srcId="{E1933758-8CCB-472D-B83E-C45D037FE92B}" destId="{8DD64DAD-DE1D-4179-B64F-E8E3CC3E5E39}" srcOrd="0" destOrd="0" presId="urn:microsoft.com/office/officeart/2008/layout/VerticalCurvedList"/>
    <dgm:cxn modelId="{FA13B540-2E5F-4BBD-9651-F2C5A94F2E17}" type="presParOf" srcId="{79AABCC2-AF37-462D-9C62-437FF006A2D3}" destId="{63AB5E9D-BA61-4093-BB3E-65103E7AC512}" srcOrd="3" destOrd="0" presId="urn:microsoft.com/office/officeart/2008/layout/VerticalCurvedList"/>
    <dgm:cxn modelId="{A2275F0F-D56F-4939-AF2B-9F930EF9B2D0}" type="presParOf" srcId="{79AABCC2-AF37-462D-9C62-437FF006A2D3}" destId="{DD06341C-6A3B-4E96-9159-85C599517722}" srcOrd="4" destOrd="0" presId="urn:microsoft.com/office/officeart/2008/layout/VerticalCurvedList"/>
    <dgm:cxn modelId="{8D3E2D6B-9C29-49E4-8B67-3228CC448175}" type="presParOf" srcId="{DD06341C-6A3B-4E96-9159-85C599517722}" destId="{7E2F2CA7-E6E7-4BD3-B64C-41CDCCEA68B7}" srcOrd="0" destOrd="0" presId="urn:microsoft.com/office/officeart/2008/layout/VerticalCurvedList"/>
    <dgm:cxn modelId="{F0D9231E-1523-43DA-8A52-68C5A5DCAD61}" type="presParOf" srcId="{79AABCC2-AF37-462D-9C62-437FF006A2D3}" destId="{9B89019C-6D6B-49F1-BFF5-8CF8F541003C}" srcOrd="5" destOrd="0" presId="urn:microsoft.com/office/officeart/2008/layout/VerticalCurvedList"/>
    <dgm:cxn modelId="{64275079-0DAE-4C7A-BA1C-A7E93D3497C9}" type="presParOf" srcId="{79AABCC2-AF37-462D-9C62-437FF006A2D3}" destId="{A9505BC6-0AA4-4CD1-B993-22EF9478950C}" srcOrd="6" destOrd="0" presId="urn:microsoft.com/office/officeart/2008/layout/VerticalCurvedList"/>
    <dgm:cxn modelId="{94FB50EC-3C19-4038-BA46-CFD06E4D1DB5}" type="presParOf" srcId="{A9505BC6-0AA4-4CD1-B993-22EF9478950C}" destId="{2FDA0F26-5E23-4E76-BD74-88637DA4616C}" srcOrd="0" destOrd="0" presId="urn:microsoft.com/office/officeart/2008/layout/VerticalCurvedList"/>
    <dgm:cxn modelId="{1D7416EA-6AA5-4A23-802E-7EAD1C6900FF}" type="presParOf" srcId="{79AABCC2-AF37-462D-9C62-437FF006A2D3}" destId="{D88015F7-34D1-42E2-9D41-C7B07B1F1763}" srcOrd="7" destOrd="0" presId="urn:microsoft.com/office/officeart/2008/layout/VerticalCurvedList"/>
    <dgm:cxn modelId="{A5391DEA-EEBA-4B10-82F8-5431FFCA6529}" type="presParOf" srcId="{79AABCC2-AF37-462D-9C62-437FF006A2D3}" destId="{DDD9749E-5908-4AB5-B800-09FA12E4CAE8}" srcOrd="8" destOrd="0" presId="urn:microsoft.com/office/officeart/2008/layout/VerticalCurvedList"/>
    <dgm:cxn modelId="{B4321424-BDCB-4E16-A898-32B741497D6B}" type="presParOf" srcId="{DDD9749E-5908-4AB5-B800-09FA12E4CAE8}" destId="{C067B9D6-5FA5-45B0-8E21-8201EEFB8DD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09E645-479B-4262-8A6B-2B99094684D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60E50BB8-A4A7-4494-84D2-8003F844D92E}">
      <dgm:prSet phldrT="[文字]"/>
      <dgm:spPr>
        <a:xfrm>
          <a:off x="1531559" y="1054486"/>
          <a:ext cx="16548811" cy="2110069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zh-TW" altLang="en-US" dirty="0">
            <a:solidFill>
              <a:sysClr val="window" lastClr="FFFFFF"/>
            </a:solidFill>
            <a:latin typeface="Times New Roman"/>
            <a:ea typeface="標楷體"/>
            <a:cs typeface="+mn-cs"/>
          </a:endParaRPr>
        </a:p>
      </dgm:t>
    </dgm:pt>
    <dgm:pt modelId="{EA989D9C-2960-457A-B31E-9AC39674D139}" type="parTrans" cxnId="{A36248E9-F7F0-4AD8-AE77-850985987223}">
      <dgm:prSet/>
      <dgm:spPr/>
      <dgm:t>
        <a:bodyPr/>
        <a:lstStyle/>
        <a:p>
          <a:endParaRPr lang="zh-TW" altLang="en-US"/>
        </a:p>
      </dgm:t>
    </dgm:pt>
    <dgm:pt modelId="{DE8E0A19-9A2C-4FEE-B059-C4A515D9370A}" type="sibTrans" cxnId="{A36248E9-F7F0-4AD8-AE77-850985987223}">
      <dgm:prSet/>
      <dgm:spPr>
        <a:xfrm>
          <a:off x="-15514433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TW" altLang="en-US"/>
        </a:p>
      </dgm:t>
    </dgm:pt>
    <dgm:pt modelId="{7926A0BA-6781-4155-B0FF-EFDD89352B0C}">
      <dgm:prSet phldrT="[文字]"/>
      <dgm:spPr>
        <a:xfrm>
          <a:off x="2741310" y="4220138"/>
          <a:ext cx="15339060" cy="2110069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zh-TW" altLang="en-US" dirty="0">
            <a:solidFill>
              <a:sysClr val="window" lastClr="FFFFFF"/>
            </a:solidFill>
            <a:latin typeface="Times New Roman"/>
            <a:ea typeface="標楷體"/>
            <a:cs typeface="+mn-cs"/>
          </a:endParaRPr>
        </a:p>
      </dgm:t>
    </dgm:pt>
    <dgm:pt modelId="{20CC8235-BB25-44C0-A03C-983BE31AB8E2}" type="parTrans" cxnId="{8D309219-8C26-40BF-B515-F004F100D27D}">
      <dgm:prSet/>
      <dgm:spPr/>
      <dgm:t>
        <a:bodyPr/>
        <a:lstStyle/>
        <a:p>
          <a:endParaRPr lang="zh-TW" altLang="en-US"/>
        </a:p>
      </dgm:t>
    </dgm:pt>
    <dgm:pt modelId="{FA09DEAE-AF8C-4250-9523-DE7A46A72BBE}" type="sibTrans" cxnId="{8D309219-8C26-40BF-B515-F004F100D27D}">
      <dgm:prSet/>
      <dgm:spPr/>
      <dgm:t>
        <a:bodyPr/>
        <a:lstStyle/>
        <a:p>
          <a:endParaRPr lang="zh-TW" altLang="en-US"/>
        </a:p>
      </dgm:t>
    </dgm:pt>
    <dgm:pt modelId="{B2BE8D86-B478-40F7-BAAF-B9F1B7011816}">
      <dgm:prSet phldrT="[文字]"/>
      <dgm:spPr>
        <a:xfrm>
          <a:off x="1531559" y="10551444"/>
          <a:ext cx="16548811" cy="2110069"/>
        </a:xfrm>
        <a:prstGeom prst="rect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zh-TW" altLang="en-US" dirty="0">
            <a:solidFill>
              <a:sysClr val="window" lastClr="FFFFFF"/>
            </a:solidFill>
            <a:latin typeface="Times New Roman"/>
            <a:ea typeface="標楷體"/>
            <a:cs typeface="+mn-cs"/>
          </a:endParaRPr>
        </a:p>
      </dgm:t>
    </dgm:pt>
    <dgm:pt modelId="{FC05AC59-FC10-49B2-B92D-0FCFE75B4CC5}" type="parTrans" cxnId="{7AA3258D-BBB4-4B51-B056-9DBCF3B813BD}">
      <dgm:prSet/>
      <dgm:spPr/>
      <dgm:t>
        <a:bodyPr/>
        <a:lstStyle/>
        <a:p>
          <a:endParaRPr lang="zh-TW" altLang="en-US"/>
        </a:p>
      </dgm:t>
    </dgm:pt>
    <dgm:pt modelId="{4D10FCCA-D666-4789-A9C3-1B89C0806E72}" type="sibTrans" cxnId="{7AA3258D-BBB4-4B51-B056-9DBCF3B813BD}">
      <dgm:prSet/>
      <dgm:spPr/>
      <dgm:t>
        <a:bodyPr/>
        <a:lstStyle/>
        <a:p>
          <a:endParaRPr lang="zh-TW" altLang="en-US"/>
        </a:p>
      </dgm:t>
    </dgm:pt>
    <dgm:pt modelId="{8C315C06-3CD9-4376-B8C5-601D47408DF3}">
      <dgm:prSet phldrT="[文字]"/>
      <dgm:spPr>
        <a:xfrm>
          <a:off x="2741310" y="7385791"/>
          <a:ext cx="15339060" cy="2110069"/>
        </a:xfrm>
        <a:prstGeom prst="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zh-TW" altLang="en-US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製造業導入</a:t>
          </a:r>
          <a:r>
            <a:rPr lang="en-US" altLang="zh-TW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AI</a:t>
          </a:r>
          <a:r>
            <a:rPr lang="zh-TW" altLang="en-US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時面臨的問題</a:t>
          </a:r>
        </a:p>
      </dgm:t>
    </dgm:pt>
    <dgm:pt modelId="{F48D258E-140B-4E6D-8569-AB7661CC5BA5}" type="parTrans" cxnId="{14E4B4AF-9381-4D2C-86F8-6C30B71F8B9F}">
      <dgm:prSet/>
      <dgm:spPr/>
      <dgm:t>
        <a:bodyPr/>
        <a:lstStyle/>
        <a:p>
          <a:endParaRPr lang="zh-TW" altLang="en-US"/>
        </a:p>
      </dgm:t>
    </dgm:pt>
    <dgm:pt modelId="{2B209429-AE6C-43F4-90AF-DE4AC8CD34FD}" type="sibTrans" cxnId="{14E4B4AF-9381-4D2C-86F8-6C30B71F8B9F}">
      <dgm:prSet/>
      <dgm:spPr/>
      <dgm:t>
        <a:bodyPr/>
        <a:lstStyle/>
        <a:p>
          <a:endParaRPr lang="zh-TW" altLang="en-US"/>
        </a:p>
      </dgm:t>
    </dgm:pt>
    <dgm:pt modelId="{09BA3723-AF5E-48A8-8166-58034B80B00F}" type="pres">
      <dgm:prSet presAssocID="{8709E645-479B-4262-8A6B-2B99094684DB}" presName="Name0" presStyleCnt="0">
        <dgm:presLayoutVars>
          <dgm:chMax val="7"/>
          <dgm:chPref val="7"/>
          <dgm:dir/>
        </dgm:presLayoutVars>
      </dgm:prSet>
      <dgm:spPr/>
    </dgm:pt>
    <dgm:pt modelId="{79AABCC2-AF37-462D-9C62-437FF006A2D3}" type="pres">
      <dgm:prSet presAssocID="{8709E645-479B-4262-8A6B-2B99094684DB}" presName="Name1" presStyleCnt="0"/>
      <dgm:spPr/>
    </dgm:pt>
    <dgm:pt modelId="{4778106A-BDC2-473C-9B35-3B562E136CA5}" type="pres">
      <dgm:prSet presAssocID="{8709E645-479B-4262-8A6B-2B99094684DB}" presName="cycle" presStyleCnt="0"/>
      <dgm:spPr/>
    </dgm:pt>
    <dgm:pt modelId="{5BCCBE98-1015-4771-ABB3-FA8E6393A780}" type="pres">
      <dgm:prSet presAssocID="{8709E645-479B-4262-8A6B-2B99094684DB}" presName="srcNode" presStyleLbl="node1" presStyleIdx="0" presStyleCnt="4"/>
      <dgm:spPr/>
    </dgm:pt>
    <dgm:pt modelId="{D3B74071-98B3-41E7-B16F-5D0CC4F364C1}" type="pres">
      <dgm:prSet presAssocID="{8709E645-479B-4262-8A6B-2B99094684DB}" presName="conn" presStyleLbl="parChTrans1D2" presStyleIdx="0" presStyleCnt="1"/>
      <dgm:spPr/>
    </dgm:pt>
    <dgm:pt modelId="{90E88D23-ADA8-4E30-B8D0-217325B2AC40}" type="pres">
      <dgm:prSet presAssocID="{8709E645-479B-4262-8A6B-2B99094684DB}" presName="extraNode" presStyleLbl="node1" presStyleIdx="0" presStyleCnt="4"/>
      <dgm:spPr/>
    </dgm:pt>
    <dgm:pt modelId="{D371BB2C-3201-4C70-B796-76B30359FF00}" type="pres">
      <dgm:prSet presAssocID="{8709E645-479B-4262-8A6B-2B99094684DB}" presName="dstNode" presStyleLbl="node1" presStyleIdx="0" presStyleCnt="4"/>
      <dgm:spPr/>
    </dgm:pt>
    <dgm:pt modelId="{4BF94E5B-4240-4D31-9014-6DE386E50FAC}" type="pres">
      <dgm:prSet presAssocID="{60E50BB8-A4A7-4494-84D2-8003F844D92E}" presName="text_1" presStyleLbl="node1" presStyleIdx="0" presStyleCnt="4">
        <dgm:presLayoutVars>
          <dgm:bulletEnabled val="1"/>
        </dgm:presLayoutVars>
      </dgm:prSet>
      <dgm:spPr/>
    </dgm:pt>
    <dgm:pt modelId="{E1933758-8CCB-472D-B83E-C45D037FE92B}" type="pres">
      <dgm:prSet presAssocID="{60E50BB8-A4A7-4494-84D2-8003F844D92E}" presName="accent_1" presStyleCnt="0"/>
      <dgm:spPr/>
    </dgm:pt>
    <dgm:pt modelId="{8DD64DAD-DE1D-4179-B64F-E8E3CC3E5E39}" type="pres">
      <dgm:prSet presAssocID="{60E50BB8-A4A7-4494-84D2-8003F844D92E}" presName="accentRepeatNode" presStyleLbl="solidFgAcc1" presStyleIdx="0" presStyleCnt="4"/>
      <dgm:spPr>
        <a:xfrm>
          <a:off x="212765" y="790727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63AB5E9D-BA61-4093-BB3E-65103E7AC512}" type="pres">
      <dgm:prSet presAssocID="{7926A0BA-6781-4155-B0FF-EFDD89352B0C}" presName="text_2" presStyleLbl="node1" presStyleIdx="1" presStyleCnt="4">
        <dgm:presLayoutVars>
          <dgm:bulletEnabled val="1"/>
        </dgm:presLayoutVars>
      </dgm:prSet>
      <dgm:spPr/>
    </dgm:pt>
    <dgm:pt modelId="{DD06341C-6A3B-4E96-9159-85C599517722}" type="pres">
      <dgm:prSet presAssocID="{7926A0BA-6781-4155-B0FF-EFDD89352B0C}" presName="accent_2" presStyleCnt="0"/>
      <dgm:spPr/>
    </dgm:pt>
    <dgm:pt modelId="{7E2F2CA7-E6E7-4BD3-B64C-41CDCCEA68B7}" type="pres">
      <dgm:prSet presAssocID="{7926A0BA-6781-4155-B0FF-EFDD89352B0C}" presName="accentRepeatNode" presStyleLbl="solidFgAcc1" presStyleIdx="1" presStyleCnt="4"/>
      <dgm:spPr>
        <a:xfrm>
          <a:off x="1422516" y="3956380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9B89019C-6D6B-49F1-BFF5-8CF8F541003C}" type="pres">
      <dgm:prSet presAssocID="{8C315C06-3CD9-4376-B8C5-601D47408DF3}" presName="text_3" presStyleLbl="node1" presStyleIdx="2" presStyleCnt="4">
        <dgm:presLayoutVars>
          <dgm:bulletEnabled val="1"/>
        </dgm:presLayoutVars>
      </dgm:prSet>
      <dgm:spPr/>
    </dgm:pt>
    <dgm:pt modelId="{A9505BC6-0AA4-4CD1-B993-22EF9478950C}" type="pres">
      <dgm:prSet presAssocID="{8C315C06-3CD9-4376-B8C5-601D47408DF3}" presName="accent_3" presStyleCnt="0"/>
      <dgm:spPr/>
    </dgm:pt>
    <dgm:pt modelId="{2FDA0F26-5E23-4E76-BD74-88637DA4616C}" type="pres">
      <dgm:prSet presAssocID="{8C315C06-3CD9-4376-B8C5-601D47408DF3}" presName="accentRepeatNode" presStyleLbl="solidFgAcc1" presStyleIdx="2" presStyleCnt="4"/>
      <dgm:spPr>
        <a:xfrm>
          <a:off x="1422516" y="7122033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064A2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D88015F7-34D1-42E2-9D41-C7B07B1F1763}" type="pres">
      <dgm:prSet presAssocID="{B2BE8D86-B478-40F7-BAAF-B9F1B7011816}" presName="text_4" presStyleLbl="node1" presStyleIdx="3" presStyleCnt="4">
        <dgm:presLayoutVars>
          <dgm:bulletEnabled val="1"/>
        </dgm:presLayoutVars>
      </dgm:prSet>
      <dgm:spPr/>
    </dgm:pt>
    <dgm:pt modelId="{DDD9749E-5908-4AB5-B800-09FA12E4CAE8}" type="pres">
      <dgm:prSet presAssocID="{B2BE8D86-B478-40F7-BAAF-B9F1B7011816}" presName="accent_4" presStyleCnt="0"/>
      <dgm:spPr/>
    </dgm:pt>
    <dgm:pt modelId="{C067B9D6-5FA5-45B0-8E21-8201EEFB8DD0}" type="pres">
      <dgm:prSet presAssocID="{B2BE8D86-B478-40F7-BAAF-B9F1B7011816}" presName="accentRepeatNode" presStyleLbl="solidFgAcc1" presStyleIdx="3" presStyleCnt="4"/>
      <dgm:spPr>
        <a:xfrm>
          <a:off x="212765" y="10287685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</dgm:ptLst>
  <dgm:cxnLst>
    <dgm:cxn modelId="{C2A6C600-E101-42C3-9080-0C79008C054C}" type="presOf" srcId="{DE8E0A19-9A2C-4FEE-B059-C4A515D9370A}" destId="{D3B74071-98B3-41E7-B16F-5D0CC4F364C1}" srcOrd="0" destOrd="0" presId="urn:microsoft.com/office/officeart/2008/layout/VerticalCurvedList"/>
    <dgm:cxn modelId="{8D309219-8C26-40BF-B515-F004F100D27D}" srcId="{8709E645-479B-4262-8A6B-2B99094684DB}" destId="{7926A0BA-6781-4155-B0FF-EFDD89352B0C}" srcOrd="1" destOrd="0" parTransId="{20CC8235-BB25-44C0-A03C-983BE31AB8E2}" sibTransId="{FA09DEAE-AF8C-4250-9523-DE7A46A72BBE}"/>
    <dgm:cxn modelId="{9213D623-B568-4B7C-9B54-B8CC559C0C3E}" type="presOf" srcId="{7926A0BA-6781-4155-B0FF-EFDD89352B0C}" destId="{63AB5E9D-BA61-4093-BB3E-65103E7AC512}" srcOrd="0" destOrd="0" presId="urn:microsoft.com/office/officeart/2008/layout/VerticalCurvedList"/>
    <dgm:cxn modelId="{5CA9862A-BA3C-478F-ACA3-EC6E2317F7EE}" type="presOf" srcId="{B2BE8D86-B478-40F7-BAAF-B9F1B7011816}" destId="{D88015F7-34D1-42E2-9D41-C7B07B1F1763}" srcOrd="0" destOrd="0" presId="urn:microsoft.com/office/officeart/2008/layout/VerticalCurvedList"/>
    <dgm:cxn modelId="{F8DB4C56-7167-444F-9C80-D68935C1A607}" type="presOf" srcId="{8C315C06-3CD9-4376-B8C5-601D47408DF3}" destId="{9B89019C-6D6B-49F1-BFF5-8CF8F541003C}" srcOrd="0" destOrd="0" presId="urn:microsoft.com/office/officeart/2008/layout/VerticalCurvedList"/>
    <dgm:cxn modelId="{8D815E79-BF87-4A62-8BEE-58560A80E34E}" type="presOf" srcId="{8709E645-479B-4262-8A6B-2B99094684DB}" destId="{09BA3723-AF5E-48A8-8166-58034B80B00F}" srcOrd="0" destOrd="0" presId="urn:microsoft.com/office/officeart/2008/layout/VerticalCurvedList"/>
    <dgm:cxn modelId="{7AA3258D-BBB4-4B51-B056-9DBCF3B813BD}" srcId="{8709E645-479B-4262-8A6B-2B99094684DB}" destId="{B2BE8D86-B478-40F7-BAAF-B9F1B7011816}" srcOrd="3" destOrd="0" parTransId="{FC05AC59-FC10-49B2-B92D-0FCFE75B4CC5}" sibTransId="{4D10FCCA-D666-4789-A9C3-1B89C0806E72}"/>
    <dgm:cxn modelId="{14E4B4AF-9381-4D2C-86F8-6C30B71F8B9F}" srcId="{8709E645-479B-4262-8A6B-2B99094684DB}" destId="{8C315C06-3CD9-4376-B8C5-601D47408DF3}" srcOrd="2" destOrd="0" parTransId="{F48D258E-140B-4E6D-8569-AB7661CC5BA5}" sibTransId="{2B209429-AE6C-43F4-90AF-DE4AC8CD34FD}"/>
    <dgm:cxn modelId="{A36248E9-F7F0-4AD8-AE77-850985987223}" srcId="{8709E645-479B-4262-8A6B-2B99094684DB}" destId="{60E50BB8-A4A7-4494-84D2-8003F844D92E}" srcOrd="0" destOrd="0" parTransId="{EA989D9C-2960-457A-B31E-9AC39674D139}" sibTransId="{DE8E0A19-9A2C-4FEE-B059-C4A515D9370A}"/>
    <dgm:cxn modelId="{27BA71EC-A307-4E77-8C31-D04D8A53F91F}" type="presOf" srcId="{60E50BB8-A4A7-4494-84D2-8003F844D92E}" destId="{4BF94E5B-4240-4D31-9014-6DE386E50FAC}" srcOrd="0" destOrd="0" presId="urn:microsoft.com/office/officeart/2008/layout/VerticalCurvedList"/>
    <dgm:cxn modelId="{99A2BCF5-0D68-45F9-B429-E91DCE6D3618}" type="presParOf" srcId="{09BA3723-AF5E-48A8-8166-58034B80B00F}" destId="{79AABCC2-AF37-462D-9C62-437FF006A2D3}" srcOrd="0" destOrd="0" presId="urn:microsoft.com/office/officeart/2008/layout/VerticalCurvedList"/>
    <dgm:cxn modelId="{3A703CCB-60E7-471F-9C22-F81E54FB1337}" type="presParOf" srcId="{79AABCC2-AF37-462D-9C62-437FF006A2D3}" destId="{4778106A-BDC2-473C-9B35-3B562E136CA5}" srcOrd="0" destOrd="0" presId="urn:microsoft.com/office/officeart/2008/layout/VerticalCurvedList"/>
    <dgm:cxn modelId="{BDEC4AF3-2BF2-4E13-9FC7-B32C7000F5DA}" type="presParOf" srcId="{4778106A-BDC2-473C-9B35-3B562E136CA5}" destId="{5BCCBE98-1015-4771-ABB3-FA8E6393A780}" srcOrd="0" destOrd="0" presId="urn:microsoft.com/office/officeart/2008/layout/VerticalCurvedList"/>
    <dgm:cxn modelId="{851FD02F-AFEF-49B7-BAAC-D59E0EFC11DA}" type="presParOf" srcId="{4778106A-BDC2-473C-9B35-3B562E136CA5}" destId="{D3B74071-98B3-41E7-B16F-5D0CC4F364C1}" srcOrd="1" destOrd="0" presId="urn:microsoft.com/office/officeart/2008/layout/VerticalCurvedList"/>
    <dgm:cxn modelId="{65B57E89-FCDD-4B09-B08C-D114B2C05BF9}" type="presParOf" srcId="{4778106A-BDC2-473C-9B35-3B562E136CA5}" destId="{90E88D23-ADA8-4E30-B8D0-217325B2AC40}" srcOrd="2" destOrd="0" presId="urn:microsoft.com/office/officeart/2008/layout/VerticalCurvedList"/>
    <dgm:cxn modelId="{34CF2979-3C15-4C1A-901D-E7F4C06AC8CD}" type="presParOf" srcId="{4778106A-BDC2-473C-9B35-3B562E136CA5}" destId="{D371BB2C-3201-4C70-B796-76B30359FF00}" srcOrd="3" destOrd="0" presId="urn:microsoft.com/office/officeart/2008/layout/VerticalCurvedList"/>
    <dgm:cxn modelId="{BDE542E0-DDEB-41E0-A699-7C89EA297E85}" type="presParOf" srcId="{79AABCC2-AF37-462D-9C62-437FF006A2D3}" destId="{4BF94E5B-4240-4D31-9014-6DE386E50FAC}" srcOrd="1" destOrd="0" presId="urn:microsoft.com/office/officeart/2008/layout/VerticalCurvedList"/>
    <dgm:cxn modelId="{012E3D25-EB4E-4D9F-80DC-41B39BB09065}" type="presParOf" srcId="{79AABCC2-AF37-462D-9C62-437FF006A2D3}" destId="{E1933758-8CCB-472D-B83E-C45D037FE92B}" srcOrd="2" destOrd="0" presId="urn:microsoft.com/office/officeart/2008/layout/VerticalCurvedList"/>
    <dgm:cxn modelId="{19F7AF22-D67F-48C8-B0CE-9F64856FA413}" type="presParOf" srcId="{E1933758-8CCB-472D-B83E-C45D037FE92B}" destId="{8DD64DAD-DE1D-4179-B64F-E8E3CC3E5E39}" srcOrd="0" destOrd="0" presId="urn:microsoft.com/office/officeart/2008/layout/VerticalCurvedList"/>
    <dgm:cxn modelId="{FA13B540-2E5F-4BBD-9651-F2C5A94F2E17}" type="presParOf" srcId="{79AABCC2-AF37-462D-9C62-437FF006A2D3}" destId="{63AB5E9D-BA61-4093-BB3E-65103E7AC512}" srcOrd="3" destOrd="0" presId="urn:microsoft.com/office/officeart/2008/layout/VerticalCurvedList"/>
    <dgm:cxn modelId="{A2275F0F-D56F-4939-AF2B-9F930EF9B2D0}" type="presParOf" srcId="{79AABCC2-AF37-462D-9C62-437FF006A2D3}" destId="{DD06341C-6A3B-4E96-9159-85C599517722}" srcOrd="4" destOrd="0" presId="urn:microsoft.com/office/officeart/2008/layout/VerticalCurvedList"/>
    <dgm:cxn modelId="{8D3E2D6B-9C29-49E4-8B67-3228CC448175}" type="presParOf" srcId="{DD06341C-6A3B-4E96-9159-85C599517722}" destId="{7E2F2CA7-E6E7-4BD3-B64C-41CDCCEA68B7}" srcOrd="0" destOrd="0" presId="urn:microsoft.com/office/officeart/2008/layout/VerticalCurvedList"/>
    <dgm:cxn modelId="{F0D9231E-1523-43DA-8A52-68C5A5DCAD61}" type="presParOf" srcId="{79AABCC2-AF37-462D-9C62-437FF006A2D3}" destId="{9B89019C-6D6B-49F1-BFF5-8CF8F541003C}" srcOrd="5" destOrd="0" presId="urn:microsoft.com/office/officeart/2008/layout/VerticalCurvedList"/>
    <dgm:cxn modelId="{64275079-0DAE-4C7A-BA1C-A7E93D3497C9}" type="presParOf" srcId="{79AABCC2-AF37-462D-9C62-437FF006A2D3}" destId="{A9505BC6-0AA4-4CD1-B993-22EF9478950C}" srcOrd="6" destOrd="0" presId="urn:microsoft.com/office/officeart/2008/layout/VerticalCurvedList"/>
    <dgm:cxn modelId="{94FB50EC-3C19-4038-BA46-CFD06E4D1DB5}" type="presParOf" srcId="{A9505BC6-0AA4-4CD1-B993-22EF9478950C}" destId="{2FDA0F26-5E23-4E76-BD74-88637DA4616C}" srcOrd="0" destOrd="0" presId="urn:microsoft.com/office/officeart/2008/layout/VerticalCurvedList"/>
    <dgm:cxn modelId="{1D7416EA-6AA5-4A23-802E-7EAD1C6900FF}" type="presParOf" srcId="{79AABCC2-AF37-462D-9C62-437FF006A2D3}" destId="{D88015F7-34D1-42E2-9D41-C7B07B1F1763}" srcOrd="7" destOrd="0" presId="urn:microsoft.com/office/officeart/2008/layout/VerticalCurvedList"/>
    <dgm:cxn modelId="{A5391DEA-EEBA-4B10-82F8-5431FFCA6529}" type="presParOf" srcId="{79AABCC2-AF37-462D-9C62-437FF006A2D3}" destId="{DDD9749E-5908-4AB5-B800-09FA12E4CAE8}" srcOrd="8" destOrd="0" presId="urn:microsoft.com/office/officeart/2008/layout/VerticalCurvedList"/>
    <dgm:cxn modelId="{B4321424-BDCB-4E16-A898-32B741497D6B}" type="presParOf" srcId="{DDD9749E-5908-4AB5-B800-09FA12E4CAE8}" destId="{C067B9D6-5FA5-45B0-8E21-8201EEFB8DD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09E645-479B-4262-8A6B-2B99094684D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60E50BB8-A4A7-4494-84D2-8003F844D92E}">
      <dgm:prSet phldrT="[文字]"/>
      <dgm:spPr>
        <a:xfrm>
          <a:off x="1531559" y="1054486"/>
          <a:ext cx="16548811" cy="2110069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zh-TW" altLang="en-US" dirty="0">
            <a:solidFill>
              <a:sysClr val="window" lastClr="FFFFFF"/>
            </a:solidFill>
            <a:latin typeface="Times New Roman"/>
            <a:ea typeface="標楷體"/>
            <a:cs typeface="+mn-cs"/>
          </a:endParaRPr>
        </a:p>
      </dgm:t>
    </dgm:pt>
    <dgm:pt modelId="{EA989D9C-2960-457A-B31E-9AC39674D139}" type="parTrans" cxnId="{A36248E9-F7F0-4AD8-AE77-850985987223}">
      <dgm:prSet/>
      <dgm:spPr/>
      <dgm:t>
        <a:bodyPr/>
        <a:lstStyle/>
        <a:p>
          <a:endParaRPr lang="zh-TW" altLang="en-US"/>
        </a:p>
      </dgm:t>
    </dgm:pt>
    <dgm:pt modelId="{DE8E0A19-9A2C-4FEE-B059-C4A515D9370A}" type="sibTrans" cxnId="{A36248E9-F7F0-4AD8-AE77-850985987223}">
      <dgm:prSet/>
      <dgm:spPr>
        <a:xfrm>
          <a:off x="-15514433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TW" altLang="en-US"/>
        </a:p>
      </dgm:t>
    </dgm:pt>
    <dgm:pt modelId="{7926A0BA-6781-4155-B0FF-EFDD89352B0C}">
      <dgm:prSet phldrT="[文字]"/>
      <dgm:spPr>
        <a:xfrm>
          <a:off x="2741310" y="4220138"/>
          <a:ext cx="15339060" cy="2110069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zh-TW" altLang="en-US" dirty="0">
            <a:solidFill>
              <a:sysClr val="window" lastClr="FFFFFF"/>
            </a:solidFill>
            <a:latin typeface="Times New Roman"/>
            <a:ea typeface="標楷體"/>
            <a:cs typeface="+mn-cs"/>
          </a:endParaRPr>
        </a:p>
      </dgm:t>
    </dgm:pt>
    <dgm:pt modelId="{20CC8235-BB25-44C0-A03C-983BE31AB8E2}" type="parTrans" cxnId="{8D309219-8C26-40BF-B515-F004F100D27D}">
      <dgm:prSet/>
      <dgm:spPr/>
      <dgm:t>
        <a:bodyPr/>
        <a:lstStyle/>
        <a:p>
          <a:endParaRPr lang="zh-TW" altLang="en-US"/>
        </a:p>
      </dgm:t>
    </dgm:pt>
    <dgm:pt modelId="{FA09DEAE-AF8C-4250-9523-DE7A46A72BBE}" type="sibTrans" cxnId="{8D309219-8C26-40BF-B515-F004F100D27D}">
      <dgm:prSet/>
      <dgm:spPr/>
      <dgm:t>
        <a:bodyPr/>
        <a:lstStyle/>
        <a:p>
          <a:endParaRPr lang="zh-TW" altLang="en-US"/>
        </a:p>
      </dgm:t>
    </dgm:pt>
    <dgm:pt modelId="{B2BE8D86-B478-40F7-BAAF-B9F1B7011816}">
      <dgm:prSet phldrT="[文字]"/>
      <dgm:spPr>
        <a:xfrm>
          <a:off x="1531559" y="10551444"/>
          <a:ext cx="16548811" cy="2110069"/>
        </a:xfrm>
        <a:prstGeom prst="rect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zh-TW" altLang="en-US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製造業面對</a:t>
          </a:r>
          <a:r>
            <a:rPr lang="en-US" altLang="zh-TW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AI</a:t>
          </a:r>
          <a:r>
            <a:rPr lang="zh-TW" altLang="en-US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狂潮之反思</a:t>
          </a:r>
        </a:p>
      </dgm:t>
    </dgm:pt>
    <dgm:pt modelId="{FC05AC59-FC10-49B2-B92D-0FCFE75B4CC5}" type="parTrans" cxnId="{7AA3258D-BBB4-4B51-B056-9DBCF3B813BD}">
      <dgm:prSet/>
      <dgm:spPr/>
      <dgm:t>
        <a:bodyPr/>
        <a:lstStyle/>
        <a:p>
          <a:endParaRPr lang="zh-TW" altLang="en-US"/>
        </a:p>
      </dgm:t>
    </dgm:pt>
    <dgm:pt modelId="{4D10FCCA-D666-4789-A9C3-1B89C0806E72}" type="sibTrans" cxnId="{7AA3258D-BBB4-4B51-B056-9DBCF3B813BD}">
      <dgm:prSet/>
      <dgm:spPr/>
      <dgm:t>
        <a:bodyPr/>
        <a:lstStyle/>
        <a:p>
          <a:endParaRPr lang="zh-TW" altLang="en-US"/>
        </a:p>
      </dgm:t>
    </dgm:pt>
    <dgm:pt modelId="{8C315C06-3CD9-4376-B8C5-601D47408DF3}">
      <dgm:prSet phldrT="[文字]"/>
      <dgm:spPr>
        <a:xfrm>
          <a:off x="2741310" y="7385791"/>
          <a:ext cx="15339060" cy="2110069"/>
        </a:xfrm>
        <a:prstGeom prst="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zh-TW" altLang="en-US" dirty="0">
            <a:solidFill>
              <a:sysClr val="window" lastClr="FFFFFF"/>
            </a:solidFill>
            <a:latin typeface="Times New Roman"/>
            <a:ea typeface="標楷體"/>
            <a:cs typeface="+mn-cs"/>
          </a:endParaRPr>
        </a:p>
      </dgm:t>
    </dgm:pt>
    <dgm:pt modelId="{F48D258E-140B-4E6D-8569-AB7661CC5BA5}" type="parTrans" cxnId="{14E4B4AF-9381-4D2C-86F8-6C30B71F8B9F}">
      <dgm:prSet/>
      <dgm:spPr/>
      <dgm:t>
        <a:bodyPr/>
        <a:lstStyle/>
        <a:p>
          <a:endParaRPr lang="zh-TW" altLang="en-US"/>
        </a:p>
      </dgm:t>
    </dgm:pt>
    <dgm:pt modelId="{2B209429-AE6C-43F4-90AF-DE4AC8CD34FD}" type="sibTrans" cxnId="{14E4B4AF-9381-4D2C-86F8-6C30B71F8B9F}">
      <dgm:prSet/>
      <dgm:spPr/>
      <dgm:t>
        <a:bodyPr/>
        <a:lstStyle/>
        <a:p>
          <a:endParaRPr lang="zh-TW" altLang="en-US"/>
        </a:p>
      </dgm:t>
    </dgm:pt>
    <dgm:pt modelId="{09BA3723-AF5E-48A8-8166-58034B80B00F}" type="pres">
      <dgm:prSet presAssocID="{8709E645-479B-4262-8A6B-2B99094684DB}" presName="Name0" presStyleCnt="0">
        <dgm:presLayoutVars>
          <dgm:chMax val="7"/>
          <dgm:chPref val="7"/>
          <dgm:dir/>
        </dgm:presLayoutVars>
      </dgm:prSet>
      <dgm:spPr/>
    </dgm:pt>
    <dgm:pt modelId="{79AABCC2-AF37-462D-9C62-437FF006A2D3}" type="pres">
      <dgm:prSet presAssocID="{8709E645-479B-4262-8A6B-2B99094684DB}" presName="Name1" presStyleCnt="0"/>
      <dgm:spPr/>
    </dgm:pt>
    <dgm:pt modelId="{4778106A-BDC2-473C-9B35-3B562E136CA5}" type="pres">
      <dgm:prSet presAssocID="{8709E645-479B-4262-8A6B-2B99094684DB}" presName="cycle" presStyleCnt="0"/>
      <dgm:spPr/>
    </dgm:pt>
    <dgm:pt modelId="{5BCCBE98-1015-4771-ABB3-FA8E6393A780}" type="pres">
      <dgm:prSet presAssocID="{8709E645-479B-4262-8A6B-2B99094684DB}" presName="srcNode" presStyleLbl="node1" presStyleIdx="0" presStyleCnt="4"/>
      <dgm:spPr/>
    </dgm:pt>
    <dgm:pt modelId="{D3B74071-98B3-41E7-B16F-5D0CC4F364C1}" type="pres">
      <dgm:prSet presAssocID="{8709E645-479B-4262-8A6B-2B99094684DB}" presName="conn" presStyleLbl="parChTrans1D2" presStyleIdx="0" presStyleCnt="1"/>
      <dgm:spPr/>
    </dgm:pt>
    <dgm:pt modelId="{90E88D23-ADA8-4E30-B8D0-217325B2AC40}" type="pres">
      <dgm:prSet presAssocID="{8709E645-479B-4262-8A6B-2B99094684DB}" presName="extraNode" presStyleLbl="node1" presStyleIdx="0" presStyleCnt="4"/>
      <dgm:spPr/>
    </dgm:pt>
    <dgm:pt modelId="{D371BB2C-3201-4C70-B796-76B30359FF00}" type="pres">
      <dgm:prSet presAssocID="{8709E645-479B-4262-8A6B-2B99094684DB}" presName="dstNode" presStyleLbl="node1" presStyleIdx="0" presStyleCnt="4"/>
      <dgm:spPr/>
    </dgm:pt>
    <dgm:pt modelId="{4BF94E5B-4240-4D31-9014-6DE386E50FAC}" type="pres">
      <dgm:prSet presAssocID="{60E50BB8-A4A7-4494-84D2-8003F844D92E}" presName="text_1" presStyleLbl="node1" presStyleIdx="0" presStyleCnt="4">
        <dgm:presLayoutVars>
          <dgm:bulletEnabled val="1"/>
        </dgm:presLayoutVars>
      </dgm:prSet>
      <dgm:spPr/>
    </dgm:pt>
    <dgm:pt modelId="{E1933758-8CCB-472D-B83E-C45D037FE92B}" type="pres">
      <dgm:prSet presAssocID="{60E50BB8-A4A7-4494-84D2-8003F844D92E}" presName="accent_1" presStyleCnt="0"/>
      <dgm:spPr/>
    </dgm:pt>
    <dgm:pt modelId="{8DD64DAD-DE1D-4179-B64F-E8E3CC3E5E39}" type="pres">
      <dgm:prSet presAssocID="{60E50BB8-A4A7-4494-84D2-8003F844D92E}" presName="accentRepeatNode" presStyleLbl="solidFgAcc1" presStyleIdx="0" presStyleCnt="4"/>
      <dgm:spPr>
        <a:xfrm>
          <a:off x="212765" y="790727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63AB5E9D-BA61-4093-BB3E-65103E7AC512}" type="pres">
      <dgm:prSet presAssocID="{7926A0BA-6781-4155-B0FF-EFDD89352B0C}" presName="text_2" presStyleLbl="node1" presStyleIdx="1" presStyleCnt="4">
        <dgm:presLayoutVars>
          <dgm:bulletEnabled val="1"/>
        </dgm:presLayoutVars>
      </dgm:prSet>
      <dgm:spPr/>
    </dgm:pt>
    <dgm:pt modelId="{DD06341C-6A3B-4E96-9159-85C599517722}" type="pres">
      <dgm:prSet presAssocID="{7926A0BA-6781-4155-B0FF-EFDD89352B0C}" presName="accent_2" presStyleCnt="0"/>
      <dgm:spPr/>
    </dgm:pt>
    <dgm:pt modelId="{7E2F2CA7-E6E7-4BD3-B64C-41CDCCEA68B7}" type="pres">
      <dgm:prSet presAssocID="{7926A0BA-6781-4155-B0FF-EFDD89352B0C}" presName="accentRepeatNode" presStyleLbl="solidFgAcc1" presStyleIdx="1" presStyleCnt="4"/>
      <dgm:spPr>
        <a:xfrm>
          <a:off x="1422516" y="3956380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9B89019C-6D6B-49F1-BFF5-8CF8F541003C}" type="pres">
      <dgm:prSet presAssocID="{8C315C06-3CD9-4376-B8C5-601D47408DF3}" presName="text_3" presStyleLbl="node1" presStyleIdx="2" presStyleCnt="4">
        <dgm:presLayoutVars>
          <dgm:bulletEnabled val="1"/>
        </dgm:presLayoutVars>
      </dgm:prSet>
      <dgm:spPr/>
    </dgm:pt>
    <dgm:pt modelId="{A9505BC6-0AA4-4CD1-B993-22EF9478950C}" type="pres">
      <dgm:prSet presAssocID="{8C315C06-3CD9-4376-B8C5-601D47408DF3}" presName="accent_3" presStyleCnt="0"/>
      <dgm:spPr/>
    </dgm:pt>
    <dgm:pt modelId="{2FDA0F26-5E23-4E76-BD74-88637DA4616C}" type="pres">
      <dgm:prSet presAssocID="{8C315C06-3CD9-4376-B8C5-601D47408DF3}" presName="accentRepeatNode" presStyleLbl="solidFgAcc1" presStyleIdx="2" presStyleCnt="4"/>
      <dgm:spPr>
        <a:xfrm>
          <a:off x="1422516" y="7122033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064A2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D88015F7-34D1-42E2-9D41-C7B07B1F1763}" type="pres">
      <dgm:prSet presAssocID="{B2BE8D86-B478-40F7-BAAF-B9F1B7011816}" presName="text_4" presStyleLbl="node1" presStyleIdx="3" presStyleCnt="4">
        <dgm:presLayoutVars>
          <dgm:bulletEnabled val="1"/>
        </dgm:presLayoutVars>
      </dgm:prSet>
      <dgm:spPr/>
    </dgm:pt>
    <dgm:pt modelId="{DDD9749E-5908-4AB5-B800-09FA12E4CAE8}" type="pres">
      <dgm:prSet presAssocID="{B2BE8D86-B478-40F7-BAAF-B9F1B7011816}" presName="accent_4" presStyleCnt="0"/>
      <dgm:spPr/>
    </dgm:pt>
    <dgm:pt modelId="{C067B9D6-5FA5-45B0-8E21-8201EEFB8DD0}" type="pres">
      <dgm:prSet presAssocID="{B2BE8D86-B478-40F7-BAAF-B9F1B7011816}" presName="accentRepeatNode" presStyleLbl="solidFgAcc1" presStyleIdx="3" presStyleCnt="4"/>
      <dgm:spPr>
        <a:xfrm>
          <a:off x="212765" y="10287685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</dgm:ptLst>
  <dgm:cxnLst>
    <dgm:cxn modelId="{C2A6C600-E101-42C3-9080-0C79008C054C}" type="presOf" srcId="{DE8E0A19-9A2C-4FEE-B059-C4A515D9370A}" destId="{D3B74071-98B3-41E7-B16F-5D0CC4F364C1}" srcOrd="0" destOrd="0" presId="urn:microsoft.com/office/officeart/2008/layout/VerticalCurvedList"/>
    <dgm:cxn modelId="{8D309219-8C26-40BF-B515-F004F100D27D}" srcId="{8709E645-479B-4262-8A6B-2B99094684DB}" destId="{7926A0BA-6781-4155-B0FF-EFDD89352B0C}" srcOrd="1" destOrd="0" parTransId="{20CC8235-BB25-44C0-A03C-983BE31AB8E2}" sibTransId="{FA09DEAE-AF8C-4250-9523-DE7A46A72BBE}"/>
    <dgm:cxn modelId="{9213D623-B568-4B7C-9B54-B8CC559C0C3E}" type="presOf" srcId="{7926A0BA-6781-4155-B0FF-EFDD89352B0C}" destId="{63AB5E9D-BA61-4093-BB3E-65103E7AC512}" srcOrd="0" destOrd="0" presId="urn:microsoft.com/office/officeart/2008/layout/VerticalCurvedList"/>
    <dgm:cxn modelId="{5CA9862A-BA3C-478F-ACA3-EC6E2317F7EE}" type="presOf" srcId="{B2BE8D86-B478-40F7-BAAF-B9F1B7011816}" destId="{D88015F7-34D1-42E2-9D41-C7B07B1F1763}" srcOrd="0" destOrd="0" presId="urn:microsoft.com/office/officeart/2008/layout/VerticalCurvedList"/>
    <dgm:cxn modelId="{F8DB4C56-7167-444F-9C80-D68935C1A607}" type="presOf" srcId="{8C315C06-3CD9-4376-B8C5-601D47408DF3}" destId="{9B89019C-6D6B-49F1-BFF5-8CF8F541003C}" srcOrd="0" destOrd="0" presId="urn:microsoft.com/office/officeart/2008/layout/VerticalCurvedList"/>
    <dgm:cxn modelId="{8D815E79-BF87-4A62-8BEE-58560A80E34E}" type="presOf" srcId="{8709E645-479B-4262-8A6B-2B99094684DB}" destId="{09BA3723-AF5E-48A8-8166-58034B80B00F}" srcOrd="0" destOrd="0" presId="urn:microsoft.com/office/officeart/2008/layout/VerticalCurvedList"/>
    <dgm:cxn modelId="{7AA3258D-BBB4-4B51-B056-9DBCF3B813BD}" srcId="{8709E645-479B-4262-8A6B-2B99094684DB}" destId="{B2BE8D86-B478-40F7-BAAF-B9F1B7011816}" srcOrd="3" destOrd="0" parTransId="{FC05AC59-FC10-49B2-B92D-0FCFE75B4CC5}" sibTransId="{4D10FCCA-D666-4789-A9C3-1B89C0806E72}"/>
    <dgm:cxn modelId="{14E4B4AF-9381-4D2C-86F8-6C30B71F8B9F}" srcId="{8709E645-479B-4262-8A6B-2B99094684DB}" destId="{8C315C06-3CD9-4376-B8C5-601D47408DF3}" srcOrd="2" destOrd="0" parTransId="{F48D258E-140B-4E6D-8569-AB7661CC5BA5}" sibTransId="{2B209429-AE6C-43F4-90AF-DE4AC8CD34FD}"/>
    <dgm:cxn modelId="{A36248E9-F7F0-4AD8-AE77-850985987223}" srcId="{8709E645-479B-4262-8A6B-2B99094684DB}" destId="{60E50BB8-A4A7-4494-84D2-8003F844D92E}" srcOrd="0" destOrd="0" parTransId="{EA989D9C-2960-457A-B31E-9AC39674D139}" sibTransId="{DE8E0A19-9A2C-4FEE-B059-C4A515D9370A}"/>
    <dgm:cxn modelId="{27BA71EC-A307-4E77-8C31-D04D8A53F91F}" type="presOf" srcId="{60E50BB8-A4A7-4494-84D2-8003F844D92E}" destId="{4BF94E5B-4240-4D31-9014-6DE386E50FAC}" srcOrd="0" destOrd="0" presId="urn:microsoft.com/office/officeart/2008/layout/VerticalCurvedList"/>
    <dgm:cxn modelId="{99A2BCF5-0D68-45F9-B429-E91DCE6D3618}" type="presParOf" srcId="{09BA3723-AF5E-48A8-8166-58034B80B00F}" destId="{79AABCC2-AF37-462D-9C62-437FF006A2D3}" srcOrd="0" destOrd="0" presId="urn:microsoft.com/office/officeart/2008/layout/VerticalCurvedList"/>
    <dgm:cxn modelId="{3A703CCB-60E7-471F-9C22-F81E54FB1337}" type="presParOf" srcId="{79AABCC2-AF37-462D-9C62-437FF006A2D3}" destId="{4778106A-BDC2-473C-9B35-3B562E136CA5}" srcOrd="0" destOrd="0" presId="urn:microsoft.com/office/officeart/2008/layout/VerticalCurvedList"/>
    <dgm:cxn modelId="{BDEC4AF3-2BF2-4E13-9FC7-B32C7000F5DA}" type="presParOf" srcId="{4778106A-BDC2-473C-9B35-3B562E136CA5}" destId="{5BCCBE98-1015-4771-ABB3-FA8E6393A780}" srcOrd="0" destOrd="0" presId="urn:microsoft.com/office/officeart/2008/layout/VerticalCurvedList"/>
    <dgm:cxn modelId="{851FD02F-AFEF-49B7-BAAC-D59E0EFC11DA}" type="presParOf" srcId="{4778106A-BDC2-473C-9B35-3B562E136CA5}" destId="{D3B74071-98B3-41E7-B16F-5D0CC4F364C1}" srcOrd="1" destOrd="0" presId="urn:microsoft.com/office/officeart/2008/layout/VerticalCurvedList"/>
    <dgm:cxn modelId="{65B57E89-FCDD-4B09-B08C-D114B2C05BF9}" type="presParOf" srcId="{4778106A-BDC2-473C-9B35-3B562E136CA5}" destId="{90E88D23-ADA8-4E30-B8D0-217325B2AC40}" srcOrd="2" destOrd="0" presId="urn:microsoft.com/office/officeart/2008/layout/VerticalCurvedList"/>
    <dgm:cxn modelId="{34CF2979-3C15-4C1A-901D-E7F4C06AC8CD}" type="presParOf" srcId="{4778106A-BDC2-473C-9B35-3B562E136CA5}" destId="{D371BB2C-3201-4C70-B796-76B30359FF00}" srcOrd="3" destOrd="0" presId="urn:microsoft.com/office/officeart/2008/layout/VerticalCurvedList"/>
    <dgm:cxn modelId="{BDE542E0-DDEB-41E0-A699-7C89EA297E85}" type="presParOf" srcId="{79AABCC2-AF37-462D-9C62-437FF006A2D3}" destId="{4BF94E5B-4240-4D31-9014-6DE386E50FAC}" srcOrd="1" destOrd="0" presId="urn:microsoft.com/office/officeart/2008/layout/VerticalCurvedList"/>
    <dgm:cxn modelId="{012E3D25-EB4E-4D9F-80DC-41B39BB09065}" type="presParOf" srcId="{79AABCC2-AF37-462D-9C62-437FF006A2D3}" destId="{E1933758-8CCB-472D-B83E-C45D037FE92B}" srcOrd="2" destOrd="0" presId="urn:microsoft.com/office/officeart/2008/layout/VerticalCurvedList"/>
    <dgm:cxn modelId="{19F7AF22-D67F-48C8-B0CE-9F64856FA413}" type="presParOf" srcId="{E1933758-8CCB-472D-B83E-C45D037FE92B}" destId="{8DD64DAD-DE1D-4179-B64F-E8E3CC3E5E39}" srcOrd="0" destOrd="0" presId="urn:microsoft.com/office/officeart/2008/layout/VerticalCurvedList"/>
    <dgm:cxn modelId="{FA13B540-2E5F-4BBD-9651-F2C5A94F2E17}" type="presParOf" srcId="{79AABCC2-AF37-462D-9C62-437FF006A2D3}" destId="{63AB5E9D-BA61-4093-BB3E-65103E7AC512}" srcOrd="3" destOrd="0" presId="urn:microsoft.com/office/officeart/2008/layout/VerticalCurvedList"/>
    <dgm:cxn modelId="{A2275F0F-D56F-4939-AF2B-9F930EF9B2D0}" type="presParOf" srcId="{79AABCC2-AF37-462D-9C62-437FF006A2D3}" destId="{DD06341C-6A3B-4E96-9159-85C599517722}" srcOrd="4" destOrd="0" presId="urn:microsoft.com/office/officeart/2008/layout/VerticalCurvedList"/>
    <dgm:cxn modelId="{8D3E2D6B-9C29-49E4-8B67-3228CC448175}" type="presParOf" srcId="{DD06341C-6A3B-4E96-9159-85C599517722}" destId="{7E2F2CA7-E6E7-4BD3-B64C-41CDCCEA68B7}" srcOrd="0" destOrd="0" presId="urn:microsoft.com/office/officeart/2008/layout/VerticalCurvedList"/>
    <dgm:cxn modelId="{F0D9231E-1523-43DA-8A52-68C5A5DCAD61}" type="presParOf" srcId="{79AABCC2-AF37-462D-9C62-437FF006A2D3}" destId="{9B89019C-6D6B-49F1-BFF5-8CF8F541003C}" srcOrd="5" destOrd="0" presId="urn:microsoft.com/office/officeart/2008/layout/VerticalCurvedList"/>
    <dgm:cxn modelId="{64275079-0DAE-4C7A-BA1C-A7E93D3497C9}" type="presParOf" srcId="{79AABCC2-AF37-462D-9C62-437FF006A2D3}" destId="{A9505BC6-0AA4-4CD1-B993-22EF9478950C}" srcOrd="6" destOrd="0" presId="urn:microsoft.com/office/officeart/2008/layout/VerticalCurvedList"/>
    <dgm:cxn modelId="{94FB50EC-3C19-4038-BA46-CFD06E4D1DB5}" type="presParOf" srcId="{A9505BC6-0AA4-4CD1-B993-22EF9478950C}" destId="{2FDA0F26-5E23-4E76-BD74-88637DA4616C}" srcOrd="0" destOrd="0" presId="urn:microsoft.com/office/officeart/2008/layout/VerticalCurvedList"/>
    <dgm:cxn modelId="{1D7416EA-6AA5-4A23-802E-7EAD1C6900FF}" type="presParOf" srcId="{79AABCC2-AF37-462D-9C62-437FF006A2D3}" destId="{D88015F7-34D1-42E2-9D41-C7B07B1F1763}" srcOrd="7" destOrd="0" presId="urn:microsoft.com/office/officeart/2008/layout/VerticalCurvedList"/>
    <dgm:cxn modelId="{A5391DEA-EEBA-4B10-82F8-5431FFCA6529}" type="presParOf" srcId="{79AABCC2-AF37-462D-9C62-437FF006A2D3}" destId="{DDD9749E-5908-4AB5-B800-09FA12E4CAE8}" srcOrd="8" destOrd="0" presId="urn:microsoft.com/office/officeart/2008/layout/VerticalCurvedList"/>
    <dgm:cxn modelId="{B4321424-BDCB-4E16-A898-32B741497D6B}" type="presParOf" srcId="{DDD9749E-5908-4AB5-B800-09FA12E4CAE8}" destId="{C067B9D6-5FA5-45B0-8E21-8201EEFB8DD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74071-98B3-41E7-B16F-5D0CC4F364C1}">
      <dsp:nvSpPr>
        <dsp:cNvPr id="0" name=""/>
        <dsp:cNvSpPr/>
      </dsp:nvSpPr>
      <dsp:spPr>
        <a:xfrm>
          <a:off x="-15514433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94E5B-4240-4D31-9014-6DE386E50FAC}">
      <dsp:nvSpPr>
        <dsp:cNvPr id="0" name=""/>
        <dsp:cNvSpPr/>
      </dsp:nvSpPr>
      <dsp:spPr>
        <a:xfrm>
          <a:off x="1531559" y="1054486"/>
          <a:ext cx="16548811" cy="2110069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4868" tIns="165100" rIns="165100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6500" kern="1200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2010 </a:t>
          </a:r>
          <a:r>
            <a:rPr lang="zh-TW" altLang="en-US" sz="6500" kern="1200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第三波</a:t>
          </a:r>
          <a:r>
            <a:rPr lang="en-US" altLang="zh-TW" sz="6500" kern="1200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AI </a:t>
          </a:r>
          <a:r>
            <a:rPr lang="zh-TW" altLang="en-US" sz="6500" kern="1200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狂潮</a:t>
          </a:r>
        </a:p>
      </dsp:txBody>
      <dsp:txXfrm>
        <a:off x="1531559" y="1054486"/>
        <a:ext cx="16548811" cy="2110069"/>
      </dsp:txXfrm>
    </dsp:sp>
    <dsp:sp modelId="{8DD64DAD-DE1D-4179-B64F-E8E3CC3E5E39}">
      <dsp:nvSpPr>
        <dsp:cNvPr id="0" name=""/>
        <dsp:cNvSpPr/>
      </dsp:nvSpPr>
      <dsp:spPr>
        <a:xfrm>
          <a:off x="212765" y="790727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AB5E9D-BA61-4093-BB3E-65103E7AC512}">
      <dsp:nvSpPr>
        <dsp:cNvPr id="0" name=""/>
        <dsp:cNvSpPr/>
      </dsp:nvSpPr>
      <dsp:spPr>
        <a:xfrm>
          <a:off x="2741310" y="4220138"/>
          <a:ext cx="15339060" cy="2110069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4868" tIns="165100" rIns="165100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500" kern="1200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製造業導入</a:t>
          </a:r>
          <a:r>
            <a:rPr lang="en-US" altLang="zh-TW" sz="6500" kern="1200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AI</a:t>
          </a:r>
          <a:r>
            <a:rPr lang="zh-TW" altLang="en-US" sz="6500" kern="1200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之實例</a:t>
          </a:r>
        </a:p>
      </dsp:txBody>
      <dsp:txXfrm>
        <a:off x="2741310" y="4220138"/>
        <a:ext cx="15339060" cy="2110069"/>
      </dsp:txXfrm>
    </dsp:sp>
    <dsp:sp modelId="{7E2F2CA7-E6E7-4BD3-B64C-41CDCCEA68B7}">
      <dsp:nvSpPr>
        <dsp:cNvPr id="0" name=""/>
        <dsp:cNvSpPr/>
      </dsp:nvSpPr>
      <dsp:spPr>
        <a:xfrm>
          <a:off x="1422516" y="3956380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9019C-6D6B-49F1-BFF5-8CF8F541003C}">
      <dsp:nvSpPr>
        <dsp:cNvPr id="0" name=""/>
        <dsp:cNvSpPr/>
      </dsp:nvSpPr>
      <dsp:spPr>
        <a:xfrm>
          <a:off x="2741310" y="7385791"/>
          <a:ext cx="15339060" cy="2110069"/>
        </a:xfrm>
        <a:prstGeom prst="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4868" tIns="165100" rIns="165100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500" kern="1200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製造業導入</a:t>
          </a:r>
          <a:r>
            <a:rPr lang="en-US" altLang="zh-TW" sz="6500" kern="1200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AI</a:t>
          </a:r>
          <a:r>
            <a:rPr lang="zh-TW" altLang="en-US" sz="6500" kern="1200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時面臨的問題</a:t>
          </a:r>
        </a:p>
      </dsp:txBody>
      <dsp:txXfrm>
        <a:off x="2741310" y="7385791"/>
        <a:ext cx="15339060" cy="2110069"/>
      </dsp:txXfrm>
    </dsp:sp>
    <dsp:sp modelId="{2FDA0F26-5E23-4E76-BD74-88637DA4616C}">
      <dsp:nvSpPr>
        <dsp:cNvPr id="0" name=""/>
        <dsp:cNvSpPr/>
      </dsp:nvSpPr>
      <dsp:spPr>
        <a:xfrm>
          <a:off x="1422516" y="7122033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064A2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015F7-34D1-42E2-9D41-C7B07B1F1763}">
      <dsp:nvSpPr>
        <dsp:cNvPr id="0" name=""/>
        <dsp:cNvSpPr/>
      </dsp:nvSpPr>
      <dsp:spPr>
        <a:xfrm>
          <a:off x="1531559" y="10551444"/>
          <a:ext cx="16548811" cy="2110069"/>
        </a:xfrm>
        <a:prstGeom prst="rect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4868" tIns="165100" rIns="165100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500" kern="1200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製造業面對</a:t>
          </a:r>
          <a:r>
            <a:rPr lang="en-US" altLang="zh-TW" sz="6500" kern="1200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AI</a:t>
          </a:r>
          <a:r>
            <a:rPr lang="zh-TW" altLang="en-US" sz="6500" kern="1200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狂潮之反思</a:t>
          </a:r>
        </a:p>
      </dsp:txBody>
      <dsp:txXfrm>
        <a:off x="1531559" y="10551444"/>
        <a:ext cx="16548811" cy="2110069"/>
      </dsp:txXfrm>
    </dsp:sp>
    <dsp:sp modelId="{C067B9D6-5FA5-45B0-8E21-8201EEFB8DD0}">
      <dsp:nvSpPr>
        <dsp:cNvPr id="0" name=""/>
        <dsp:cNvSpPr/>
      </dsp:nvSpPr>
      <dsp:spPr>
        <a:xfrm>
          <a:off x="212765" y="10287685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74071-98B3-41E7-B16F-5D0CC4F364C1}">
      <dsp:nvSpPr>
        <dsp:cNvPr id="0" name=""/>
        <dsp:cNvSpPr/>
      </dsp:nvSpPr>
      <dsp:spPr>
        <a:xfrm>
          <a:off x="-15514433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94E5B-4240-4D31-9014-6DE386E50FAC}">
      <dsp:nvSpPr>
        <dsp:cNvPr id="0" name=""/>
        <dsp:cNvSpPr/>
      </dsp:nvSpPr>
      <dsp:spPr>
        <a:xfrm>
          <a:off x="1531559" y="1054486"/>
          <a:ext cx="16548811" cy="2110069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4868" tIns="165100" rIns="165100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500" kern="1200" dirty="0">
            <a:solidFill>
              <a:sysClr val="window" lastClr="FFFFFF"/>
            </a:solidFill>
            <a:latin typeface="Times New Roman"/>
            <a:ea typeface="標楷體"/>
            <a:cs typeface="+mn-cs"/>
          </a:endParaRPr>
        </a:p>
      </dsp:txBody>
      <dsp:txXfrm>
        <a:off x="1531559" y="1054486"/>
        <a:ext cx="16548811" cy="2110069"/>
      </dsp:txXfrm>
    </dsp:sp>
    <dsp:sp modelId="{8DD64DAD-DE1D-4179-B64F-E8E3CC3E5E39}">
      <dsp:nvSpPr>
        <dsp:cNvPr id="0" name=""/>
        <dsp:cNvSpPr/>
      </dsp:nvSpPr>
      <dsp:spPr>
        <a:xfrm>
          <a:off x="212765" y="790727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AB5E9D-BA61-4093-BB3E-65103E7AC512}">
      <dsp:nvSpPr>
        <dsp:cNvPr id="0" name=""/>
        <dsp:cNvSpPr/>
      </dsp:nvSpPr>
      <dsp:spPr>
        <a:xfrm>
          <a:off x="2741310" y="4220138"/>
          <a:ext cx="15339060" cy="2110069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4868" tIns="165100" rIns="165100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500" kern="1200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製造業導入</a:t>
          </a:r>
          <a:r>
            <a:rPr lang="en-US" altLang="zh-TW" sz="6500" kern="1200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AI</a:t>
          </a:r>
          <a:r>
            <a:rPr lang="zh-TW" altLang="en-US" sz="6500" kern="1200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之實例</a:t>
          </a:r>
        </a:p>
      </dsp:txBody>
      <dsp:txXfrm>
        <a:off x="2741310" y="4220138"/>
        <a:ext cx="15339060" cy="2110069"/>
      </dsp:txXfrm>
    </dsp:sp>
    <dsp:sp modelId="{7E2F2CA7-E6E7-4BD3-B64C-41CDCCEA68B7}">
      <dsp:nvSpPr>
        <dsp:cNvPr id="0" name=""/>
        <dsp:cNvSpPr/>
      </dsp:nvSpPr>
      <dsp:spPr>
        <a:xfrm>
          <a:off x="1422516" y="3956380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9019C-6D6B-49F1-BFF5-8CF8F541003C}">
      <dsp:nvSpPr>
        <dsp:cNvPr id="0" name=""/>
        <dsp:cNvSpPr/>
      </dsp:nvSpPr>
      <dsp:spPr>
        <a:xfrm>
          <a:off x="2741310" y="7385791"/>
          <a:ext cx="15339060" cy="2110069"/>
        </a:xfrm>
        <a:prstGeom prst="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4868" tIns="165100" rIns="165100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500" kern="1200" dirty="0">
            <a:solidFill>
              <a:sysClr val="window" lastClr="FFFFFF"/>
            </a:solidFill>
            <a:latin typeface="Times New Roman"/>
            <a:ea typeface="標楷體"/>
            <a:cs typeface="+mn-cs"/>
          </a:endParaRPr>
        </a:p>
      </dsp:txBody>
      <dsp:txXfrm>
        <a:off x="2741310" y="7385791"/>
        <a:ext cx="15339060" cy="2110069"/>
      </dsp:txXfrm>
    </dsp:sp>
    <dsp:sp modelId="{2FDA0F26-5E23-4E76-BD74-88637DA4616C}">
      <dsp:nvSpPr>
        <dsp:cNvPr id="0" name=""/>
        <dsp:cNvSpPr/>
      </dsp:nvSpPr>
      <dsp:spPr>
        <a:xfrm>
          <a:off x="1422516" y="7122033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064A2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015F7-34D1-42E2-9D41-C7B07B1F1763}">
      <dsp:nvSpPr>
        <dsp:cNvPr id="0" name=""/>
        <dsp:cNvSpPr/>
      </dsp:nvSpPr>
      <dsp:spPr>
        <a:xfrm>
          <a:off x="1531559" y="10551444"/>
          <a:ext cx="16548811" cy="2110069"/>
        </a:xfrm>
        <a:prstGeom prst="rect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4868" tIns="165100" rIns="165100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500" kern="1200" dirty="0">
            <a:solidFill>
              <a:sysClr val="window" lastClr="FFFFFF"/>
            </a:solidFill>
            <a:latin typeface="Times New Roman"/>
            <a:ea typeface="標楷體"/>
            <a:cs typeface="+mn-cs"/>
          </a:endParaRPr>
        </a:p>
      </dsp:txBody>
      <dsp:txXfrm>
        <a:off x="1531559" y="10551444"/>
        <a:ext cx="16548811" cy="2110069"/>
      </dsp:txXfrm>
    </dsp:sp>
    <dsp:sp modelId="{C067B9D6-5FA5-45B0-8E21-8201EEFB8DD0}">
      <dsp:nvSpPr>
        <dsp:cNvPr id="0" name=""/>
        <dsp:cNvSpPr/>
      </dsp:nvSpPr>
      <dsp:spPr>
        <a:xfrm>
          <a:off x="212765" y="10287685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74071-98B3-41E7-B16F-5D0CC4F364C1}">
      <dsp:nvSpPr>
        <dsp:cNvPr id="0" name=""/>
        <dsp:cNvSpPr/>
      </dsp:nvSpPr>
      <dsp:spPr>
        <a:xfrm>
          <a:off x="-15514433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94E5B-4240-4D31-9014-6DE386E50FAC}">
      <dsp:nvSpPr>
        <dsp:cNvPr id="0" name=""/>
        <dsp:cNvSpPr/>
      </dsp:nvSpPr>
      <dsp:spPr>
        <a:xfrm>
          <a:off x="1531559" y="1054486"/>
          <a:ext cx="16548811" cy="2110069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4868" tIns="165100" rIns="165100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500" kern="1200" dirty="0">
            <a:solidFill>
              <a:sysClr val="window" lastClr="FFFFFF"/>
            </a:solidFill>
            <a:latin typeface="Times New Roman"/>
            <a:ea typeface="標楷體"/>
            <a:cs typeface="+mn-cs"/>
          </a:endParaRPr>
        </a:p>
      </dsp:txBody>
      <dsp:txXfrm>
        <a:off x="1531559" y="1054486"/>
        <a:ext cx="16548811" cy="2110069"/>
      </dsp:txXfrm>
    </dsp:sp>
    <dsp:sp modelId="{8DD64DAD-DE1D-4179-B64F-E8E3CC3E5E39}">
      <dsp:nvSpPr>
        <dsp:cNvPr id="0" name=""/>
        <dsp:cNvSpPr/>
      </dsp:nvSpPr>
      <dsp:spPr>
        <a:xfrm>
          <a:off x="212765" y="790727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AB5E9D-BA61-4093-BB3E-65103E7AC512}">
      <dsp:nvSpPr>
        <dsp:cNvPr id="0" name=""/>
        <dsp:cNvSpPr/>
      </dsp:nvSpPr>
      <dsp:spPr>
        <a:xfrm>
          <a:off x="2741310" y="4220138"/>
          <a:ext cx="15339060" cy="2110069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4868" tIns="165100" rIns="165100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500" kern="1200" dirty="0">
            <a:solidFill>
              <a:sysClr val="window" lastClr="FFFFFF"/>
            </a:solidFill>
            <a:latin typeface="Times New Roman"/>
            <a:ea typeface="標楷體"/>
            <a:cs typeface="+mn-cs"/>
          </a:endParaRPr>
        </a:p>
      </dsp:txBody>
      <dsp:txXfrm>
        <a:off x="2741310" y="4220138"/>
        <a:ext cx="15339060" cy="2110069"/>
      </dsp:txXfrm>
    </dsp:sp>
    <dsp:sp modelId="{7E2F2CA7-E6E7-4BD3-B64C-41CDCCEA68B7}">
      <dsp:nvSpPr>
        <dsp:cNvPr id="0" name=""/>
        <dsp:cNvSpPr/>
      </dsp:nvSpPr>
      <dsp:spPr>
        <a:xfrm>
          <a:off x="1422516" y="3956380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9019C-6D6B-49F1-BFF5-8CF8F541003C}">
      <dsp:nvSpPr>
        <dsp:cNvPr id="0" name=""/>
        <dsp:cNvSpPr/>
      </dsp:nvSpPr>
      <dsp:spPr>
        <a:xfrm>
          <a:off x="2741310" y="7385791"/>
          <a:ext cx="15339060" cy="2110069"/>
        </a:xfrm>
        <a:prstGeom prst="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4868" tIns="165100" rIns="165100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500" kern="1200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製造業導入</a:t>
          </a:r>
          <a:r>
            <a:rPr lang="en-US" altLang="zh-TW" sz="6500" kern="1200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AI</a:t>
          </a:r>
          <a:r>
            <a:rPr lang="zh-TW" altLang="en-US" sz="6500" kern="1200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時面臨的問題</a:t>
          </a:r>
        </a:p>
      </dsp:txBody>
      <dsp:txXfrm>
        <a:off x="2741310" y="7385791"/>
        <a:ext cx="15339060" cy="2110069"/>
      </dsp:txXfrm>
    </dsp:sp>
    <dsp:sp modelId="{2FDA0F26-5E23-4E76-BD74-88637DA4616C}">
      <dsp:nvSpPr>
        <dsp:cNvPr id="0" name=""/>
        <dsp:cNvSpPr/>
      </dsp:nvSpPr>
      <dsp:spPr>
        <a:xfrm>
          <a:off x="1422516" y="7122033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064A2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015F7-34D1-42E2-9D41-C7B07B1F1763}">
      <dsp:nvSpPr>
        <dsp:cNvPr id="0" name=""/>
        <dsp:cNvSpPr/>
      </dsp:nvSpPr>
      <dsp:spPr>
        <a:xfrm>
          <a:off x="1531559" y="10551444"/>
          <a:ext cx="16548811" cy="2110069"/>
        </a:xfrm>
        <a:prstGeom prst="rect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4868" tIns="165100" rIns="165100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500" kern="1200" dirty="0">
            <a:solidFill>
              <a:sysClr val="window" lastClr="FFFFFF"/>
            </a:solidFill>
            <a:latin typeface="Times New Roman"/>
            <a:ea typeface="標楷體"/>
            <a:cs typeface="+mn-cs"/>
          </a:endParaRPr>
        </a:p>
      </dsp:txBody>
      <dsp:txXfrm>
        <a:off x="1531559" y="10551444"/>
        <a:ext cx="16548811" cy="2110069"/>
      </dsp:txXfrm>
    </dsp:sp>
    <dsp:sp modelId="{C067B9D6-5FA5-45B0-8E21-8201EEFB8DD0}">
      <dsp:nvSpPr>
        <dsp:cNvPr id="0" name=""/>
        <dsp:cNvSpPr/>
      </dsp:nvSpPr>
      <dsp:spPr>
        <a:xfrm>
          <a:off x="212765" y="10287685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74071-98B3-41E7-B16F-5D0CC4F364C1}">
      <dsp:nvSpPr>
        <dsp:cNvPr id="0" name=""/>
        <dsp:cNvSpPr/>
      </dsp:nvSpPr>
      <dsp:spPr>
        <a:xfrm>
          <a:off x="-15514433" y="-2364551"/>
          <a:ext cx="18445104" cy="18445104"/>
        </a:xfrm>
        <a:prstGeom prst="blockArc">
          <a:avLst>
            <a:gd name="adj1" fmla="val 18900000"/>
            <a:gd name="adj2" fmla="val 2700000"/>
            <a:gd name="adj3" fmla="val 117"/>
          </a:avLst>
        </a:prstGeom>
        <a:noFill/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F94E5B-4240-4D31-9014-6DE386E50FAC}">
      <dsp:nvSpPr>
        <dsp:cNvPr id="0" name=""/>
        <dsp:cNvSpPr/>
      </dsp:nvSpPr>
      <dsp:spPr>
        <a:xfrm>
          <a:off x="1531559" y="1054486"/>
          <a:ext cx="16548811" cy="2110069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4868" tIns="165100" rIns="165100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500" kern="1200" dirty="0">
            <a:solidFill>
              <a:sysClr val="window" lastClr="FFFFFF"/>
            </a:solidFill>
            <a:latin typeface="Times New Roman"/>
            <a:ea typeface="標楷體"/>
            <a:cs typeface="+mn-cs"/>
          </a:endParaRPr>
        </a:p>
      </dsp:txBody>
      <dsp:txXfrm>
        <a:off x="1531559" y="1054486"/>
        <a:ext cx="16548811" cy="2110069"/>
      </dsp:txXfrm>
    </dsp:sp>
    <dsp:sp modelId="{8DD64DAD-DE1D-4179-B64F-E8E3CC3E5E39}">
      <dsp:nvSpPr>
        <dsp:cNvPr id="0" name=""/>
        <dsp:cNvSpPr/>
      </dsp:nvSpPr>
      <dsp:spPr>
        <a:xfrm>
          <a:off x="212765" y="790727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AB5E9D-BA61-4093-BB3E-65103E7AC512}">
      <dsp:nvSpPr>
        <dsp:cNvPr id="0" name=""/>
        <dsp:cNvSpPr/>
      </dsp:nvSpPr>
      <dsp:spPr>
        <a:xfrm>
          <a:off x="2741310" y="4220138"/>
          <a:ext cx="15339060" cy="2110069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4868" tIns="165100" rIns="165100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500" kern="1200" dirty="0">
            <a:solidFill>
              <a:sysClr val="window" lastClr="FFFFFF"/>
            </a:solidFill>
            <a:latin typeface="Times New Roman"/>
            <a:ea typeface="標楷體"/>
            <a:cs typeface="+mn-cs"/>
          </a:endParaRPr>
        </a:p>
      </dsp:txBody>
      <dsp:txXfrm>
        <a:off x="2741310" y="4220138"/>
        <a:ext cx="15339060" cy="2110069"/>
      </dsp:txXfrm>
    </dsp:sp>
    <dsp:sp modelId="{7E2F2CA7-E6E7-4BD3-B64C-41CDCCEA68B7}">
      <dsp:nvSpPr>
        <dsp:cNvPr id="0" name=""/>
        <dsp:cNvSpPr/>
      </dsp:nvSpPr>
      <dsp:spPr>
        <a:xfrm>
          <a:off x="1422516" y="3956380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9019C-6D6B-49F1-BFF5-8CF8F541003C}">
      <dsp:nvSpPr>
        <dsp:cNvPr id="0" name=""/>
        <dsp:cNvSpPr/>
      </dsp:nvSpPr>
      <dsp:spPr>
        <a:xfrm>
          <a:off x="2741310" y="7385791"/>
          <a:ext cx="15339060" cy="2110069"/>
        </a:xfrm>
        <a:prstGeom prst="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4868" tIns="165100" rIns="165100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6500" kern="1200" dirty="0">
            <a:solidFill>
              <a:sysClr val="window" lastClr="FFFFFF"/>
            </a:solidFill>
            <a:latin typeface="Times New Roman"/>
            <a:ea typeface="標楷體"/>
            <a:cs typeface="+mn-cs"/>
          </a:endParaRPr>
        </a:p>
      </dsp:txBody>
      <dsp:txXfrm>
        <a:off x="2741310" y="7385791"/>
        <a:ext cx="15339060" cy="2110069"/>
      </dsp:txXfrm>
    </dsp:sp>
    <dsp:sp modelId="{2FDA0F26-5E23-4E76-BD74-88637DA4616C}">
      <dsp:nvSpPr>
        <dsp:cNvPr id="0" name=""/>
        <dsp:cNvSpPr/>
      </dsp:nvSpPr>
      <dsp:spPr>
        <a:xfrm>
          <a:off x="1422516" y="7122033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8064A2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015F7-34D1-42E2-9D41-C7B07B1F1763}">
      <dsp:nvSpPr>
        <dsp:cNvPr id="0" name=""/>
        <dsp:cNvSpPr/>
      </dsp:nvSpPr>
      <dsp:spPr>
        <a:xfrm>
          <a:off x="1531559" y="10551444"/>
          <a:ext cx="16548811" cy="2110069"/>
        </a:xfrm>
        <a:prstGeom prst="rect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4868" tIns="165100" rIns="165100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6500" kern="1200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製造業面對</a:t>
          </a:r>
          <a:r>
            <a:rPr lang="en-US" altLang="zh-TW" sz="6500" kern="1200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AI</a:t>
          </a:r>
          <a:r>
            <a:rPr lang="zh-TW" altLang="en-US" sz="6500" kern="1200" dirty="0">
              <a:solidFill>
                <a:sysClr val="window" lastClr="FFFFFF"/>
              </a:solidFill>
              <a:latin typeface="Times New Roman"/>
              <a:ea typeface="標楷體"/>
              <a:cs typeface="+mn-cs"/>
            </a:rPr>
            <a:t>狂潮之反思</a:t>
          </a:r>
        </a:p>
      </dsp:txBody>
      <dsp:txXfrm>
        <a:off x="1531559" y="10551444"/>
        <a:ext cx="16548811" cy="2110069"/>
      </dsp:txXfrm>
    </dsp:sp>
    <dsp:sp modelId="{C067B9D6-5FA5-45B0-8E21-8201EEFB8DD0}">
      <dsp:nvSpPr>
        <dsp:cNvPr id="0" name=""/>
        <dsp:cNvSpPr/>
      </dsp:nvSpPr>
      <dsp:spPr>
        <a:xfrm>
          <a:off x="212765" y="10287685"/>
          <a:ext cx="2637586" cy="2637586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966727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大標題文字"/>
          <p:cNvSpPr txBox="1">
            <a:spLocks noGrp="1"/>
          </p:cNvSpPr>
          <p:nvPr>
            <p:ph type="title"/>
          </p:nvPr>
        </p:nvSpPr>
        <p:spPr>
          <a:xfrm>
            <a:off x="4833937" y="2879060"/>
            <a:ext cx="14716126" cy="4643438"/>
          </a:xfrm>
          <a:prstGeom prst="rect">
            <a:avLst/>
          </a:prstGeom>
        </p:spPr>
        <p:txBody>
          <a:bodyPr anchor="b"/>
          <a:lstStyle>
            <a:lvl1pPr algn="ctr">
              <a:defRPr sz="11200" spc="448">
                <a:latin typeface="PingFang TC Semibold"/>
                <a:ea typeface="PingFang TC Semibold"/>
                <a:cs typeface="PingFang TC Semibold"/>
                <a:sym typeface="PingFang TC Semibold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66537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80000"/>
              </a:lnSpc>
              <a:spcBef>
                <a:spcPts val="3200"/>
              </a:spcBef>
              <a:buSzTx/>
              <a:buNone/>
              <a:defRPr sz="6700" cap="all">
                <a:solidFill>
                  <a:srgbClr val="A6AAA9"/>
                </a:solidFill>
                <a:latin typeface="+mj-lt"/>
                <a:ea typeface="+mj-ea"/>
                <a:cs typeface="+mj-cs"/>
                <a:sym typeface="PingFang TC Regular"/>
              </a:defRPr>
            </a:lvl1pPr>
            <a:lvl2pPr marL="0" indent="0" algn="ctr">
              <a:lnSpc>
                <a:spcPct val="80000"/>
              </a:lnSpc>
              <a:spcBef>
                <a:spcPts val="3200"/>
              </a:spcBef>
              <a:buSzTx/>
              <a:buNone/>
              <a:defRPr sz="6700" cap="all">
                <a:solidFill>
                  <a:srgbClr val="A6AAA9"/>
                </a:solidFill>
                <a:latin typeface="+mj-lt"/>
                <a:ea typeface="+mj-ea"/>
                <a:cs typeface="+mj-cs"/>
                <a:sym typeface="PingFang TC Regular"/>
              </a:defRPr>
            </a:lvl2pPr>
            <a:lvl3pPr marL="0" indent="0" algn="ctr">
              <a:lnSpc>
                <a:spcPct val="80000"/>
              </a:lnSpc>
              <a:spcBef>
                <a:spcPts val="3200"/>
              </a:spcBef>
              <a:buSzTx/>
              <a:buNone/>
              <a:defRPr sz="6700" cap="all">
                <a:solidFill>
                  <a:srgbClr val="A6AAA9"/>
                </a:solidFill>
                <a:latin typeface="+mj-lt"/>
                <a:ea typeface="+mj-ea"/>
                <a:cs typeface="+mj-cs"/>
                <a:sym typeface="PingFang TC Regular"/>
              </a:defRPr>
            </a:lvl3pPr>
            <a:lvl4pPr marL="0" indent="0" algn="ctr">
              <a:lnSpc>
                <a:spcPct val="80000"/>
              </a:lnSpc>
              <a:spcBef>
                <a:spcPts val="3200"/>
              </a:spcBef>
              <a:buSzTx/>
              <a:buNone/>
              <a:defRPr sz="6700" cap="all">
                <a:solidFill>
                  <a:srgbClr val="A6AAA9"/>
                </a:solidFill>
                <a:latin typeface="+mj-lt"/>
                <a:ea typeface="+mj-ea"/>
                <a:cs typeface="+mj-cs"/>
                <a:sym typeface="PingFang TC Regular"/>
              </a:defRPr>
            </a:lvl4pPr>
            <a:lvl5pPr marL="0" indent="0" algn="ctr">
              <a:lnSpc>
                <a:spcPct val="80000"/>
              </a:lnSpc>
              <a:spcBef>
                <a:spcPts val="3200"/>
              </a:spcBef>
              <a:buSzTx/>
              <a:buNone/>
              <a:defRPr sz="6700" cap="all">
                <a:solidFill>
                  <a:srgbClr val="A6AAA9"/>
                </a:solidFill>
                <a:latin typeface="+mj-lt"/>
                <a:ea typeface="+mj-ea"/>
                <a:cs typeface="+mj-cs"/>
                <a:sym typeface="PingFang TC Regular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0" name="矩形"/>
          <p:cNvSpPr/>
          <p:nvPr/>
        </p:nvSpPr>
        <p:spPr>
          <a:xfrm>
            <a:off x="-171649" y="-83146"/>
            <a:ext cx="24727298" cy="4050855"/>
          </a:xfrm>
          <a:prstGeom prst="rect">
            <a:avLst/>
          </a:prstGeom>
          <a:solidFill>
            <a:srgbClr val="56BAD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22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" name="影像" descr="影像"/>
          <p:cNvPicPr>
            <a:picLocks noChangeAspect="1"/>
          </p:cNvPicPr>
          <p:nvPr/>
        </p:nvPicPr>
        <p:blipFill>
          <a:blip r:embed="rId2"/>
          <a:srcRect b="31512"/>
          <a:stretch>
            <a:fillRect/>
          </a:stretch>
        </p:blipFill>
        <p:spPr>
          <a:xfrm>
            <a:off x="17168700" y="351527"/>
            <a:ext cx="7240596" cy="3616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影像" descr="影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383" y="1417576"/>
            <a:ext cx="5329373" cy="2550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影像" descr="影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79" y="283421"/>
            <a:ext cx="4766627" cy="6296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影像" descr="影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4426" y="2727163"/>
            <a:ext cx="1083148" cy="667074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3777-E906-4469-A890-3049491A9E7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DF74-8EBC-4EC4-A614-684F0E0F7B7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16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3777-E906-4469-A890-3049491A9E7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DF74-8EBC-4EC4-A614-684F0E0F7B7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222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3777-E906-4469-A890-3049491A9E7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DF74-8EBC-4EC4-A614-684F0E0F7B7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610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3777-E906-4469-A890-3049491A9E7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DF74-8EBC-4EC4-A614-684F0E0F7B7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949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3777-E906-4469-A890-3049491A9E7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DF74-8EBC-4EC4-A614-684F0E0F7B7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489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3777-E906-4469-A890-3049491A9E7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DF74-8EBC-4EC4-A614-684F0E0F7B7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232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3777-E906-4469-A890-3049491A9E7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DF74-8EBC-4EC4-A614-684F0E0F7B7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026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3777-E906-4469-A890-3049491A9E7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DF74-8EBC-4EC4-A614-684F0E0F7B7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137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3777-E906-4469-A890-3049491A9E7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DF74-8EBC-4EC4-A614-684F0E0F7B7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525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3777-E906-4469-A890-3049491A9E7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DF74-8EBC-4EC4-A614-684F0E0F7B7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562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內文層級一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pic>
        <p:nvPicPr>
          <p:cNvPr id="71" name="影像" descr="影像"/>
          <p:cNvPicPr>
            <a:picLocks noChangeAspect="1"/>
          </p:cNvPicPr>
          <p:nvPr/>
        </p:nvPicPr>
        <p:blipFill>
          <a:blip r:embed="rId2">
            <a:alphaModFix amt="18337"/>
          </a:blip>
          <a:srcRect/>
          <a:stretch>
            <a:fillRect/>
          </a:stretch>
        </p:blipFill>
        <p:spPr>
          <a:xfrm>
            <a:off x="20350027" y="12985122"/>
            <a:ext cx="3897695" cy="514865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美工圖案版面配置區 3"/>
          <p:cNvSpPr>
            <a:spLocks noGrp="1"/>
          </p:cNvSpPr>
          <p:nvPr>
            <p:ph type="clipArt"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F13D4-4DAA-4003-9B0F-C00BD929BA68}" type="datetime1">
              <a:rPr lang="zh-TW" altLang="en-US" smtClean="0"/>
              <a:pPr>
                <a:defRPr/>
              </a:pPr>
              <a:t>2019/12/4</a:t>
            </a:fld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C677E5-524D-4A1A-8420-4C0293EABE7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55819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大標題文字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9094" cy="15113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5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grpSp>
        <p:nvGrpSpPr>
          <p:cNvPr id="59" name="群組"/>
          <p:cNvGrpSpPr/>
          <p:nvPr/>
        </p:nvGrpSpPr>
        <p:grpSpPr>
          <a:xfrm>
            <a:off x="-46534" y="13558391"/>
            <a:ext cx="24477069" cy="157609"/>
            <a:chOff x="0" y="0"/>
            <a:chExt cx="24477067" cy="157608"/>
          </a:xfrm>
        </p:grpSpPr>
        <p:sp>
          <p:nvSpPr>
            <p:cNvPr id="56" name="矩形"/>
            <p:cNvSpPr/>
            <p:nvPr/>
          </p:nvSpPr>
          <p:spPr>
            <a:xfrm>
              <a:off x="0" y="0"/>
              <a:ext cx="7363457" cy="157609"/>
            </a:xfrm>
            <a:prstGeom prst="rect">
              <a:avLst/>
            </a:prstGeom>
            <a:solidFill>
              <a:srgbClr val="D6696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7" name="矩形"/>
            <p:cNvSpPr/>
            <p:nvPr/>
          </p:nvSpPr>
          <p:spPr>
            <a:xfrm>
              <a:off x="7324707" y="0"/>
              <a:ext cx="9827654" cy="157609"/>
            </a:xfrm>
            <a:prstGeom prst="rect">
              <a:avLst/>
            </a:prstGeom>
            <a:solidFill>
              <a:srgbClr val="EFBA5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8" name="矩形"/>
            <p:cNvSpPr/>
            <p:nvPr/>
          </p:nvSpPr>
          <p:spPr>
            <a:xfrm>
              <a:off x="17114825" y="0"/>
              <a:ext cx="7362243" cy="157609"/>
            </a:xfrm>
            <a:prstGeom prst="rect">
              <a:avLst/>
            </a:prstGeom>
            <a:solidFill>
              <a:srgbClr val="3068A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60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383" y="11605138"/>
            <a:ext cx="4119416" cy="1971162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線條"/>
          <p:cNvSpPr/>
          <p:nvPr/>
        </p:nvSpPr>
        <p:spPr>
          <a:xfrm>
            <a:off x="1202282" y="2011263"/>
            <a:ext cx="21941336" cy="1"/>
          </a:xfrm>
          <a:prstGeom prst="line">
            <a:avLst/>
          </a:prstGeom>
          <a:ln w="25400">
            <a:solidFill>
              <a:srgbClr val="262627"/>
            </a:solidFill>
            <a:miter lim="400000"/>
            <a:tailEnd type="oval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2" name="影像" descr="影像"/>
          <p:cNvPicPr>
            <a:picLocks noChangeAspect="1"/>
          </p:cNvPicPr>
          <p:nvPr/>
        </p:nvPicPr>
        <p:blipFill>
          <a:blip r:embed="rId3">
            <a:alphaModFix amt="18337"/>
          </a:blip>
          <a:srcRect/>
          <a:stretch>
            <a:fillRect/>
          </a:stretch>
        </p:blipFill>
        <p:spPr>
          <a:xfrm>
            <a:off x="20350027" y="12985122"/>
            <a:ext cx="3897695" cy="514865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774989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914400" indent="0" algn="ctr">
              <a:buNone/>
              <a:defRPr/>
            </a:lvl2pPr>
            <a:lvl3pPr marL="1828800" indent="0" algn="ctr">
              <a:buNone/>
              <a:defRPr/>
            </a:lvl3pPr>
            <a:lvl4pPr marL="2743200" indent="0" algn="ctr">
              <a:buNone/>
              <a:defRPr/>
            </a:lvl4pPr>
            <a:lvl5pPr marL="3657600" indent="0" algn="ctr">
              <a:buNone/>
              <a:defRPr/>
            </a:lvl5pPr>
            <a:lvl6pPr marL="4572000" indent="0" algn="ctr">
              <a:buNone/>
              <a:defRPr/>
            </a:lvl6pPr>
            <a:lvl7pPr marL="5486400" indent="0" algn="ctr">
              <a:buNone/>
              <a:defRPr/>
            </a:lvl7pPr>
            <a:lvl8pPr marL="6400800" indent="0" algn="ctr">
              <a:buNone/>
              <a:defRPr/>
            </a:lvl8pPr>
            <a:lvl9pPr marL="73152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94651-6C4C-45F2-922A-7A404FF2EA5D}" type="datetime1">
              <a:rPr lang="zh-TW" altLang="en-US" smtClean="0"/>
              <a:pPr>
                <a:defRPr/>
              </a:pPr>
              <a:t>2019/12/4</a:t>
            </a:fld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83C6F9-4464-40C6-9B97-0A19247597C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0218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5D7FFC-681C-4872-BC3E-710C8F29413D}" type="datetime1">
              <a:rPr lang="zh-TW" altLang="en-US" smtClean="0"/>
              <a:pPr>
                <a:defRPr/>
              </a:pPr>
              <a:t>2019/12/4</a:t>
            </a:fld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9FE8FA-4544-4644-A94E-9D95D1DAF8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723912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26168" y="8813801"/>
            <a:ext cx="20726400" cy="2724150"/>
          </a:xfrm>
        </p:spPr>
        <p:txBody>
          <a:bodyPr anchor="t"/>
          <a:lstStyle>
            <a:lvl1pPr algn="l">
              <a:defRPr sz="8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4"/>
          </a:xfrm>
        </p:spPr>
        <p:txBody>
          <a:bodyPr anchor="b"/>
          <a:lstStyle>
            <a:lvl1pPr marL="0" indent="0">
              <a:buNone/>
              <a:defRPr sz="4000"/>
            </a:lvl1pPr>
            <a:lvl2pPr marL="914400" indent="0">
              <a:buNone/>
              <a:defRPr sz="3600"/>
            </a:lvl2pPr>
            <a:lvl3pPr marL="1828800" indent="0">
              <a:buNone/>
              <a:defRPr sz="3200"/>
            </a:lvl3pPr>
            <a:lvl4pPr marL="2743200" indent="0">
              <a:buNone/>
              <a:defRPr sz="2800"/>
            </a:lvl4pPr>
            <a:lvl5pPr marL="3657600" indent="0">
              <a:buNone/>
              <a:defRPr sz="2800"/>
            </a:lvl5pPr>
            <a:lvl6pPr marL="4572000" indent="0">
              <a:buNone/>
              <a:defRPr sz="2800"/>
            </a:lvl6pPr>
            <a:lvl7pPr marL="5486400" indent="0">
              <a:buNone/>
              <a:defRPr sz="2800"/>
            </a:lvl7pPr>
            <a:lvl8pPr marL="6400800" indent="0">
              <a:buNone/>
              <a:defRPr sz="2800"/>
            </a:lvl8pPr>
            <a:lvl9pPr marL="7315200" indent="0">
              <a:buNone/>
              <a:defRPr sz="28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F2CCF-C4A4-4DFF-A8B6-C4FB571F6237}" type="datetime1">
              <a:rPr lang="zh-TW" altLang="en-US" smtClean="0"/>
              <a:pPr>
                <a:defRPr/>
              </a:pPr>
              <a:t>2019/12/4</a:t>
            </a:fld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AA333A-87CB-460E-9C5C-D7E9606A334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95348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D8C638-DF1F-4D4C-9AFC-C3E6A9D8C71C}" type="datetime1">
              <a:rPr lang="zh-TW" altLang="en-US" smtClean="0"/>
              <a:pPr>
                <a:defRPr/>
              </a:pPr>
              <a:t>2019/12/4</a:t>
            </a:fld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D8D34F-608A-42AC-9AE0-E0BA929040F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38268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7F6DE-D8CF-40A3-A378-BED86C67C716}" type="datetime1">
              <a:rPr lang="zh-TW" altLang="en-US" smtClean="0"/>
              <a:pPr>
                <a:defRPr/>
              </a:pPr>
              <a:t>2019/12/4</a:t>
            </a:fld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85D28-2CCE-4001-87A7-52F169918F7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78389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F776B2-F8F3-4177-9FCF-16B2CD01B94C}" type="datetime1">
              <a:rPr lang="zh-TW" altLang="en-US" smtClean="0"/>
              <a:pPr>
                <a:defRPr/>
              </a:pPr>
              <a:t>2019/12/4</a:t>
            </a:fld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2B3DC1-728A-4DE9-B48F-C84B3EB7F83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980608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5F9F8C-F734-44A9-B2F9-AFAF4B18CBB5}" type="datetime1">
              <a:rPr lang="zh-TW" altLang="en-US" smtClean="0"/>
              <a:pPr>
                <a:defRPr/>
              </a:pPr>
              <a:t>2019/12/4</a:t>
            </a:fld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3348D-6FD7-4A79-AF05-A31A5DFE0A5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68068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1" y="546100"/>
            <a:ext cx="8022168" cy="232410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533467" y="546101"/>
            <a:ext cx="13631333" cy="11706226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219201" y="2870201"/>
            <a:ext cx="8022168" cy="9382126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B58B0D-D45C-4558-95E2-905F8A1A2BBC}" type="datetime1">
              <a:rPr lang="zh-TW" altLang="en-US" smtClean="0"/>
              <a:pPr>
                <a:defRPr/>
              </a:pPr>
              <a:t>2019/12/4</a:t>
            </a:fld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DBB5A9-F7E0-45D1-8C41-698D44C0D1F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15998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影像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大標題文字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 algn="ctr">
              <a:defRPr sz="8400" spc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大標題文字</a:t>
            </a:r>
          </a:p>
        </p:txBody>
      </p:sp>
      <p:sp>
        <p:nvSpPr>
          <p:cNvPr id="8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3200"/>
              </a:spcBef>
              <a:buSzTx/>
              <a:buNone/>
              <a:defRPr sz="6700" cap="all">
                <a:solidFill>
                  <a:srgbClr val="A6AAA9"/>
                </a:solidFill>
                <a:latin typeface="+mj-lt"/>
                <a:ea typeface="+mj-ea"/>
                <a:cs typeface="+mj-cs"/>
                <a:sym typeface="PingFang TC Regular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SzTx/>
              <a:buNone/>
              <a:defRPr sz="6700" cap="all">
                <a:solidFill>
                  <a:srgbClr val="A6AAA9"/>
                </a:solidFill>
                <a:latin typeface="+mj-lt"/>
                <a:ea typeface="+mj-ea"/>
                <a:cs typeface="+mj-cs"/>
                <a:sym typeface="PingFang TC Regular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SzTx/>
              <a:buNone/>
              <a:defRPr sz="6700" cap="all">
                <a:solidFill>
                  <a:srgbClr val="A6AAA9"/>
                </a:solidFill>
                <a:latin typeface="+mj-lt"/>
                <a:ea typeface="+mj-ea"/>
                <a:cs typeface="+mj-cs"/>
                <a:sym typeface="PingFang TC Regular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SzTx/>
              <a:buNone/>
              <a:defRPr sz="6700" cap="all">
                <a:solidFill>
                  <a:srgbClr val="A6AAA9"/>
                </a:solidFill>
                <a:latin typeface="+mj-lt"/>
                <a:ea typeface="+mj-ea"/>
                <a:cs typeface="+mj-cs"/>
                <a:sym typeface="PingFang TC Regular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SzTx/>
              <a:buNone/>
              <a:defRPr sz="6700" cap="all">
                <a:solidFill>
                  <a:srgbClr val="A6AAA9"/>
                </a:solidFill>
                <a:latin typeface="+mj-lt"/>
                <a:ea typeface="+mj-ea"/>
                <a:cs typeface="+mj-cs"/>
                <a:sym typeface="PingFang TC Regular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79435" y="9601200"/>
            <a:ext cx="14630400" cy="1133476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779435" y="1225550"/>
            <a:ext cx="14630400" cy="822960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779435" y="10734676"/>
            <a:ext cx="14630400" cy="1609724"/>
          </a:xfrm>
        </p:spPr>
        <p:txBody>
          <a:bodyPr/>
          <a:lstStyle>
            <a:lvl1pPr marL="0" indent="0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B40FED-F4C8-4A50-8312-D21DD7055A27}" type="datetime1">
              <a:rPr lang="zh-TW" altLang="en-US" smtClean="0"/>
              <a:pPr>
                <a:defRPr/>
              </a:pPr>
              <a:t>2019/12/4</a:t>
            </a:fld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51F1C5-D7B1-48BD-A108-4F5BC3CB70A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588550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7E44C0-6F67-47C5-BAB7-44481DD80EC0}" type="datetime1">
              <a:rPr lang="zh-TW" altLang="en-US" smtClean="0"/>
              <a:pPr>
                <a:defRPr/>
              </a:pPr>
              <a:t>2019/12/4</a:t>
            </a:fld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424CDC-4891-4F65-ACB9-53E25B3839F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191959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17678400" y="549277"/>
            <a:ext cx="5486400" cy="117030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19200" y="549277"/>
            <a:ext cx="16052800" cy="117030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194F8-C5AD-4623-9128-448CDD6FE6C0}" type="datetime1">
              <a:rPr lang="zh-TW" altLang="en-US" smtClean="0"/>
              <a:pPr>
                <a:defRPr/>
              </a:pPr>
              <a:t>2019/12/4</a:t>
            </a:fld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1E434E-EA19-4316-8311-A9F638D5A21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259238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DBDCF-EC6F-4126-8872-1786083ABDA9}" type="datetime1">
              <a:rPr lang="zh-TW" altLang="en-US" smtClean="0"/>
              <a:pPr>
                <a:defRPr/>
              </a:pPr>
              <a:t>2019/12/4</a:t>
            </a:fld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D1ADD-1F90-45FC-A2E2-25BDB7A992E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050163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標題，兩項物件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219200" y="3200400"/>
            <a:ext cx="10769600" cy="437197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1219200" y="7877177"/>
            <a:ext cx="10769600" cy="4375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3"/>
          </p:nvPr>
        </p:nvSpPr>
        <p:spPr>
          <a:xfrm>
            <a:off x="12395200" y="3200401"/>
            <a:ext cx="10769600" cy="905192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E2456-D3BC-4B1F-AE15-307E5F0594E8}" type="datetime1">
              <a:rPr lang="zh-TW" altLang="en-US" smtClean="0"/>
              <a:pPr>
                <a:defRPr/>
              </a:pPr>
              <a:t>2019/12/4</a:t>
            </a:fld>
            <a:endParaRPr lang="en-US" altLang="zh-TW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C4170E-9749-4030-B609-4D817F399A6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025466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1219200" y="549276"/>
            <a:ext cx="21945600" cy="2286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1219200" y="3200400"/>
            <a:ext cx="10769600" cy="437197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12395200" y="3200400"/>
            <a:ext cx="10769600" cy="437197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1219200" y="7877177"/>
            <a:ext cx="10769600" cy="4375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12395200" y="7877177"/>
            <a:ext cx="10769600" cy="4375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98DFC-9513-42D0-8738-97CE69AA40BE}" type="datetime1">
              <a:rPr lang="zh-TW" altLang="en-US" smtClean="0"/>
              <a:pPr>
                <a:defRPr/>
              </a:pPr>
              <a:t>2019/12/4</a:t>
            </a:fld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4188CA-6473-4367-8FF8-F6049A1021A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771513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美工圖案版面配置區 3"/>
          <p:cNvSpPr>
            <a:spLocks noGrp="1"/>
          </p:cNvSpPr>
          <p:nvPr>
            <p:ph type="clipArt"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F13D4-4DAA-4003-9B0F-C00BD929BA68}" type="datetime1">
              <a:rPr lang="zh-TW" altLang="en-US" smtClean="0"/>
              <a:pPr>
                <a:defRPr/>
              </a:pPr>
              <a:t>2019/12/4</a:t>
            </a:fld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C677E5-524D-4A1A-8420-4C0293EABE7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49300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12395200" y="3200400"/>
            <a:ext cx="10769600" cy="437197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12395200" y="7877177"/>
            <a:ext cx="10769600" cy="4375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A97BF6-28DB-4715-AD5A-F7995D81A151}" type="datetime1">
              <a:rPr lang="zh-TW" altLang="en-US" smtClean="0"/>
              <a:pPr>
                <a:defRPr/>
              </a:pPr>
              <a:t>2019/12/4</a:t>
            </a:fld>
            <a:endParaRPr lang="en-US" altLang="zh-TW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A9D8DE-3A41-4648-BD80-A459D1A4D67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274649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美工圖案版面配置區 2"/>
          <p:cNvSpPr>
            <a:spLocks noGrp="1"/>
          </p:cNvSpPr>
          <p:nvPr>
            <p:ph type="clipArt"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F075A-8E07-48D6-9192-0DC8B88FDCEE}" type="datetime1">
              <a:rPr lang="zh-TW" altLang="en-US" smtClean="0"/>
              <a:pPr>
                <a:defRPr/>
              </a:pPr>
              <a:t>2019/12/4</a:t>
            </a:fld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1494FE-B7C9-4038-98EF-AB171346533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682460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SmartArt 版面配置區 2"/>
          <p:cNvSpPr>
            <a:spLocks noGrp="1"/>
          </p:cNvSpPr>
          <p:nvPr>
            <p:ph type="dgm" idx="1"/>
          </p:nvPr>
        </p:nvSpPr>
        <p:spPr>
          <a:xfrm>
            <a:off x="1219200" y="3200401"/>
            <a:ext cx="21945600" cy="9051926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B2FBAA-9B36-4A43-A090-D5AD60B345EF}" type="datetime1">
              <a:rPr lang="zh-TW" altLang="en-US" smtClean="0"/>
              <a:pPr>
                <a:defRPr/>
              </a:pPr>
              <a:t>2019/12/4</a:t>
            </a:fld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0FF620-C72F-4416-BCF3-950198BCF01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31014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影像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0" name="大標題文字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9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3200"/>
              </a:spcBef>
              <a:buSzTx/>
              <a:buNone/>
              <a:defRPr sz="6700" cap="all">
                <a:solidFill>
                  <a:srgbClr val="A6AAA9"/>
                </a:solidFill>
                <a:latin typeface="+mj-lt"/>
                <a:ea typeface="+mj-ea"/>
                <a:cs typeface="+mj-cs"/>
                <a:sym typeface="PingFang TC Regular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SzTx/>
              <a:buNone/>
              <a:defRPr sz="6700" cap="all">
                <a:solidFill>
                  <a:srgbClr val="A6AAA9"/>
                </a:solidFill>
                <a:latin typeface="+mj-lt"/>
                <a:ea typeface="+mj-ea"/>
                <a:cs typeface="+mj-cs"/>
                <a:sym typeface="PingFang TC Regular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SzTx/>
              <a:buNone/>
              <a:defRPr sz="6700" cap="all">
                <a:solidFill>
                  <a:srgbClr val="A6AAA9"/>
                </a:solidFill>
                <a:latin typeface="+mj-lt"/>
                <a:ea typeface="+mj-ea"/>
                <a:cs typeface="+mj-cs"/>
                <a:sym typeface="PingFang TC Regular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SzTx/>
              <a:buNone/>
              <a:defRPr sz="6700" cap="all">
                <a:solidFill>
                  <a:srgbClr val="A6AAA9"/>
                </a:solidFill>
                <a:latin typeface="+mj-lt"/>
                <a:ea typeface="+mj-ea"/>
                <a:cs typeface="+mj-cs"/>
                <a:sym typeface="PingFang TC Regular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SzTx/>
              <a:buNone/>
              <a:defRPr sz="6700" cap="all">
                <a:solidFill>
                  <a:srgbClr val="A6AAA9"/>
                </a:solidFill>
                <a:latin typeface="+mj-lt"/>
                <a:ea typeface="+mj-ea"/>
                <a:cs typeface="+mj-cs"/>
                <a:sym typeface="PingFang TC Regular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12395200" y="3200400"/>
            <a:ext cx="10769600" cy="437197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12395200" y="7877177"/>
            <a:ext cx="10769600" cy="437515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4597DD-0DA3-4EE5-AD6B-C1B00B7766EC}" type="datetime1">
              <a:rPr lang="zh-TW" altLang="en-US" smtClean="0"/>
              <a:pPr>
                <a:defRPr/>
              </a:pPr>
              <a:t>2019/12/4</a:t>
            </a:fld>
            <a:endParaRPr lang="en-US" altLang="zh-TW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54D077-A77D-44FE-9804-FB523CB1176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182298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1625600" y="2438400"/>
            <a:ext cx="21132800" cy="18288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TW" altLang="en-US" sz="640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5283202" y="7924800"/>
            <a:ext cx="17365133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 sz="6400">
              <a:latin typeface="Arial" pitchFamily="34" charset="0"/>
              <a:ea typeface="新細明體" pitchFamily="18" charset="-12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283200" y="7924800"/>
            <a:ext cx="17475200" cy="3505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5600"/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988924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影像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大標題文字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0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影像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0" name="影像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1" name="影像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大標題文字"/>
          <p:cNvSpPr txBox="1">
            <a:spLocks noGrp="1"/>
          </p:cNvSpPr>
          <p:nvPr>
            <p:ph type="title"/>
          </p:nvPr>
        </p:nvSpPr>
        <p:spPr>
          <a:xfrm>
            <a:off x="1257300" y="571500"/>
            <a:ext cx="15609094" cy="15113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5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grpSp>
        <p:nvGrpSpPr>
          <p:cNvPr id="59" name="群組"/>
          <p:cNvGrpSpPr/>
          <p:nvPr/>
        </p:nvGrpSpPr>
        <p:grpSpPr>
          <a:xfrm>
            <a:off x="-46534" y="13558391"/>
            <a:ext cx="24477069" cy="157609"/>
            <a:chOff x="0" y="0"/>
            <a:chExt cx="24477067" cy="157608"/>
          </a:xfrm>
        </p:grpSpPr>
        <p:sp>
          <p:nvSpPr>
            <p:cNvPr id="56" name="矩形"/>
            <p:cNvSpPr/>
            <p:nvPr/>
          </p:nvSpPr>
          <p:spPr>
            <a:xfrm>
              <a:off x="0" y="0"/>
              <a:ext cx="7363457" cy="157609"/>
            </a:xfrm>
            <a:prstGeom prst="rect">
              <a:avLst/>
            </a:prstGeom>
            <a:solidFill>
              <a:srgbClr val="D6696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7" name="矩形"/>
            <p:cNvSpPr/>
            <p:nvPr/>
          </p:nvSpPr>
          <p:spPr>
            <a:xfrm>
              <a:off x="7324707" y="0"/>
              <a:ext cx="9827654" cy="157609"/>
            </a:xfrm>
            <a:prstGeom prst="rect">
              <a:avLst/>
            </a:prstGeom>
            <a:solidFill>
              <a:srgbClr val="EFBA5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8" name="矩形"/>
            <p:cNvSpPr/>
            <p:nvPr/>
          </p:nvSpPr>
          <p:spPr>
            <a:xfrm>
              <a:off x="17114825" y="0"/>
              <a:ext cx="7362243" cy="157609"/>
            </a:xfrm>
            <a:prstGeom prst="rect">
              <a:avLst/>
            </a:prstGeom>
            <a:solidFill>
              <a:srgbClr val="3068A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60" name="影像" descr="影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383" y="11605138"/>
            <a:ext cx="4119416" cy="1971162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線條"/>
          <p:cNvSpPr/>
          <p:nvPr/>
        </p:nvSpPr>
        <p:spPr>
          <a:xfrm>
            <a:off x="1202282" y="2011263"/>
            <a:ext cx="21941336" cy="1"/>
          </a:xfrm>
          <a:prstGeom prst="line">
            <a:avLst/>
          </a:prstGeom>
          <a:ln w="25400">
            <a:solidFill>
              <a:srgbClr val="262627"/>
            </a:solidFill>
            <a:miter lim="400000"/>
            <a:tailEnd type="oval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2" name="影像" descr="影像"/>
          <p:cNvPicPr>
            <a:picLocks noChangeAspect="1"/>
          </p:cNvPicPr>
          <p:nvPr/>
        </p:nvPicPr>
        <p:blipFill>
          <a:blip r:embed="rId3">
            <a:alphaModFix amt="18337"/>
          </a:blip>
          <a:srcRect/>
          <a:stretch>
            <a:fillRect/>
          </a:stretch>
        </p:blipFill>
        <p:spPr>
          <a:xfrm>
            <a:off x="20350027" y="12985122"/>
            <a:ext cx="3897695" cy="514865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259132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52644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828800" y="4260851"/>
            <a:ext cx="20726400" cy="29400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3777-E906-4469-A890-3049491A9E7D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2019/12/4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5DF74-8EBC-4EC4-A614-684F0E0F7B7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80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1254786" y="575931"/>
            <a:ext cx="15609095" cy="1515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rPr dirty="0" err="1"/>
              <a:t>大標題文字</a:t>
            </a:r>
            <a:endParaRPr dirty="0"/>
          </a:p>
        </p:txBody>
      </p:sp>
      <p:grpSp>
        <p:nvGrpSpPr>
          <p:cNvPr id="6" name="群組"/>
          <p:cNvGrpSpPr/>
          <p:nvPr/>
        </p:nvGrpSpPr>
        <p:grpSpPr>
          <a:xfrm>
            <a:off x="-46534" y="13558391"/>
            <a:ext cx="24477069" cy="157609"/>
            <a:chOff x="0" y="0"/>
            <a:chExt cx="24477067" cy="157608"/>
          </a:xfrm>
        </p:grpSpPr>
        <p:sp>
          <p:nvSpPr>
            <p:cNvPr id="3" name="矩形"/>
            <p:cNvSpPr/>
            <p:nvPr/>
          </p:nvSpPr>
          <p:spPr>
            <a:xfrm>
              <a:off x="0" y="0"/>
              <a:ext cx="7363457" cy="157609"/>
            </a:xfrm>
            <a:prstGeom prst="rect">
              <a:avLst/>
            </a:prstGeom>
            <a:solidFill>
              <a:srgbClr val="D6696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" name="矩形"/>
            <p:cNvSpPr/>
            <p:nvPr/>
          </p:nvSpPr>
          <p:spPr>
            <a:xfrm>
              <a:off x="7324707" y="0"/>
              <a:ext cx="9827654" cy="157609"/>
            </a:xfrm>
            <a:prstGeom prst="rect">
              <a:avLst/>
            </a:prstGeom>
            <a:solidFill>
              <a:srgbClr val="EFBA5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" name="矩形"/>
            <p:cNvSpPr/>
            <p:nvPr/>
          </p:nvSpPr>
          <p:spPr>
            <a:xfrm>
              <a:off x="17114825" y="0"/>
              <a:ext cx="7362243" cy="157609"/>
            </a:xfrm>
            <a:prstGeom prst="rect">
              <a:avLst/>
            </a:prstGeom>
            <a:solidFill>
              <a:srgbClr val="3068A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7" name="影像" descr="影像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0383" y="11605138"/>
            <a:ext cx="4119416" cy="197116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線條"/>
          <p:cNvSpPr/>
          <p:nvPr/>
        </p:nvSpPr>
        <p:spPr>
          <a:xfrm>
            <a:off x="1202282" y="2011263"/>
            <a:ext cx="21941336" cy="1"/>
          </a:xfrm>
          <a:prstGeom prst="line">
            <a:avLst/>
          </a:prstGeom>
          <a:ln w="25400">
            <a:solidFill>
              <a:srgbClr val="262627"/>
            </a:solidFill>
            <a:miter lim="400000"/>
            <a:tailEnd type="oval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9" name="影像" descr="影像"/>
          <p:cNvPicPr>
            <a:picLocks noChangeAspect="1"/>
          </p:cNvPicPr>
          <p:nvPr/>
        </p:nvPicPr>
        <p:blipFill>
          <a:blip r:embed="rId11">
            <a:alphaModFix amt="18337"/>
          </a:blip>
          <a:srcRect/>
          <a:stretch>
            <a:fillRect/>
          </a:stretch>
        </p:blipFill>
        <p:spPr>
          <a:xfrm>
            <a:off x="20350027" y="12985122"/>
            <a:ext cx="3897695" cy="51486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內文層級一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t">
            <a:normAutofit/>
          </a:bodyPr>
          <a:lstStyle/>
          <a:p>
            <a:r>
              <a:rPr dirty="0" err="1"/>
              <a:t>內文層級一</a:t>
            </a:r>
            <a:endParaRPr dirty="0"/>
          </a:p>
          <a:p>
            <a:pPr lvl="1"/>
            <a:r>
              <a:rPr dirty="0" err="1"/>
              <a:t>內文層級二</a:t>
            </a:r>
            <a:endParaRPr dirty="0"/>
          </a:p>
          <a:p>
            <a:pPr lvl="2"/>
            <a:r>
              <a:rPr dirty="0" err="1"/>
              <a:t>內文層級三</a:t>
            </a:r>
            <a:endParaRPr dirty="0"/>
          </a:p>
          <a:p>
            <a:pPr lvl="3"/>
            <a:r>
              <a:rPr dirty="0" err="1"/>
              <a:t>內文層級四</a:t>
            </a:r>
            <a:endParaRPr dirty="0"/>
          </a:p>
          <a:p>
            <a:pPr lvl="4"/>
            <a:r>
              <a:rPr dirty="0" err="1"/>
              <a:t>內文層級五</a:t>
            </a:r>
            <a:endParaRPr dirty="0"/>
          </a:p>
        </p:txBody>
      </p:sp>
      <p:sp>
        <p:nvSpPr>
          <p:cNvPr id="1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60" r:id="rId7"/>
    <p:sldLayoutId id="2147483661" r:id="rId8"/>
  </p:sldLayoutIdLst>
  <p:transition spd="med"/>
  <p:hf hdr="0" ftr="0" dt="0"/>
  <p:txStyles>
    <p:titleStyle>
      <a:lvl1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350" baseline="0">
          <a:ln>
            <a:noFill/>
          </a:ln>
          <a:solidFill>
            <a:srgbClr val="1A1A1A"/>
          </a:solidFill>
          <a:uFillTx/>
          <a:latin typeface="微軟正黑體" panose="020B0604030504040204" pitchFamily="34" charset="-120"/>
          <a:ea typeface="微軟正黑體" panose="020B0604030504040204" pitchFamily="34" charset="-120"/>
          <a:cs typeface="+mj-cs"/>
          <a:sym typeface="PingFang TC Regular"/>
        </a:defRPr>
      </a:lvl1pPr>
      <a:lvl2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350" baseline="0">
          <a:ln>
            <a:noFill/>
          </a:ln>
          <a:solidFill>
            <a:srgbClr val="1A1A1A"/>
          </a:solidFill>
          <a:uFillTx/>
          <a:latin typeface="+mj-lt"/>
          <a:ea typeface="+mj-ea"/>
          <a:cs typeface="+mj-cs"/>
          <a:sym typeface="PingFang TC Regular"/>
        </a:defRPr>
      </a:lvl2pPr>
      <a:lvl3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350" baseline="0">
          <a:ln>
            <a:noFill/>
          </a:ln>
          <a:solidFill>
            <a:srgbClr val="1A1A1A"/>
          </a:solidFill>
          <a:uFillTx/>
          <a:latin typeface="+mj-lt"/>
          <a:ea typeface="+mj-ea"/>
          <a:cs typeface="+mj-cs"/>
          <a:sym typeface="PingFang TC Regular"/>
        </a:defRPr>
      </a:lvl3pPr>
      <a:lvl4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350" baseline="0">
          <a:ln>
            <a:noFill/>
          </a:ln>
          <a:solidFill>
            <a:srgbClr val="1A1A1A"/>
          </a:solidFill>
          <a:uFillTx/>
          <a:latin typeface="+mj-lt"/>
          <a:ea typeface="+mj-ea"/>
          <a:cs typeface="+mj-cs"/>
          <a:sym typeface="PingFang TC Regular"/>
        </a:defRPr>
      </a:lvl4pPr>
      <a:lvl5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350" baseline="0">
          <a:ln>
            <a:noFill/>
          </a:ln>
          <a:solidFill>
            <a:srgbClr val="1A1A1A"/>
          </a:solidFill>
          <a:uFillTx/>
          <a:latin typeface="+mj-lt"/>
          <a:ea typeface="+mj-ea"/>
          <a:cs typeface="+mj-cs"/>
          <a:sym typeface="PingFang TC Regular"/>
        </a:defRPr>
      </a:lvl5pPr>
      <a:lvl6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350" baseline="0">
          <a:ln>
            <a:noFill/>
          </a:ln>
          <a:solidFill>
            <a:srgbClr val="1A1A1A"/>
          </a:solidFill>
          <a:uFillTx/>
          <a:latin typeface="+mj-lt"/>
          <a:ea typeface="+mj-ea"/>
          <a:cs typeface="+mj-cs"/>
          <a:sym typeface="PingFang TC Regular"/>
        </a:defRPr>
      </a:lvl6pPr>
      <a:lvl7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350" baseline="0">
          <a:ln>
            <a:noFill/>
          </a:ln>
          <a:solidFill>
            <a:srgbClr val="1A1A1A"/>
          </a:solidFill>
          <a:uFillTx/>
          <a:latin typeface="+mj-lt"/>
          <a:ea typeface="+mj-ea"/>
          <a:cs typeface="+mj-cs"/>
          <a:sym typeface="PingFang TC Regular"/>
        </a:defRPr>
      </a:lvl7pPr>
      <a:lvl8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350" baseline="0">
          <a:ln>
            <a:noFill/>
          </a:ln>
          <a:solidFill>
            <a:srgbClr val="1A1A1A"/>
          </a:solidFill>
          <a:uFillTx/>
          <a:latin typeface="+mj-lt"/>
          <a:ea typeface="+mj-ea"/>
          <a:cs typeface="+mj-cs"/>
          <a:sym typeface="PingFang TC Regular"/>
        </a:defRPr>
      </a:lvl8pPr>
      <a:lvl9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350" baseline="0">
          <a:ln>
            <a:noFill/>
          </a:ln>
          <a:solidFill>
            <a:srgbClr val="1A1A1A"/>
          </a:solidFill>
          <a:uFillTx/>
          <a:latin typeface="+mj-lt"/>
          <a:ea typeface="+mj-ea"/>
          <a:cs typeface="+mj-cs"/>
          <a:sym typeface="PingFang TC Regular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 panose="020B0604030504040204" pitchFamily="34" charset="-120"/>
          <a:ea typeface="微軟正黑體" panose="020B0604030504040204" pitchFamily="34" charset="-120"/>
          <a:cs typeface="微軟正黑體" panose="020B0604030504040204" pitchFamily="34" charset="-120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 panose="020B0604030504040204" pitchFamily="34" charset="-120"/>
          <a:ea typeface="微軟正黑體" panose="020B0604030504040204" pitchFamily="34" charset="-120"/>
          <a:cs typeface="微軟正黑體" panose="020B0604030504040204" pitchFamily="34" charset="-120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 panose="020B0604030504040204" pitchFamily="34" charset="-120"/>
          <a:ea typeface="微軟正黑體" panose="020B0604030504040204" pitchFamily="34" charset="-120"/>
          <a:cs typeface="微軟正黑體" panose="020B0604030504040204" pitchFamily="34" charset="-120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 panose="020B0604030504040204" pitchFamily="34" charset="-120"/>
          <a:ea typeface="微軟正黑體" panose="020B0604030504040204" pitchFamily="34" charset="-120"/>
          <a:cs typeface="微軟正黑體" panose="020B0604030504040204" pitchFamily="34" charset="-120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軟正黑體" panose="020B0604030504040204" pitchFamily="34" charset="-120"/>
          <a:ea typeface="微軟正黑體" panose="020B0604030504040204" pitchFamily="34" charset="-120"/>
          <a:cs typeface="微軟正黑體" panose="020B0604030504040204" pitchFamily="34" charset="-120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19200" y="3200401"/>
            <a:ext cx="21945600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13777-E906-4469-A890-3049491A9E7D}" type="datetimeFigureOut">
              <a:rPr lang="zh-TW" altLang="en-US" b="0" smtClean="0">
                <a:solidFill>
                  <a:prstClr val="black">
                    <a:tint val="75000"/>
                  </a:prstClr>
                </a:solidFill>
                <a:latin typeface="Arial" charset="0"/>
                <a:ea typeface="新細明體" charset="-120"/>
              </a:rPr>
              <a:pPr/>
              <a:t>2019/12/4</a:t>
            </a:fld>
            <a:endParaRPr lang="zh-TW" altLang="en-US" b="0">
              <a:solidFill>
                <a:prstClr val="black">
                  <a:tint val="75000"/>
                </a:prstClr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b="0">
              <a:solidFill>
                <a:prstClr val="black">
                  <a:tint val="75000"/>
                </a:prstClr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7475200" y="12712701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5DF74-8EBC-4EC4-A614-684F0E0F7B74}" type="slidenum">
              <a:rPr lang="zh-TW" altLang="en-US" b="0" smtClean="0">
                <a:solidFill>
                  <a:prstClr val="black">
                    <a:tint val="75000"/>
                  </a:prstClr>
                </a:solidFill>
                <a:latin typeface="Arial" charset="0"/>
                <a:ea typeface="新細明體" charset="-120"/>
              </a:rPr>
              <a:pPr/>
              <a:t>‹#›</a:t>
            </a:fld>
            <a:endParaRPr lang="zh-TW" altLang="en-US" b="0">
              <a:solidFill>
                <a:prstClr val="black">
                  <a:tint val="75000"/>
                </a:prstClr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7894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709" r:id="rId13"/>
  </p:sldLayoutIdLst>
  <p:txStyles>
    <p:titleStyle>
      <a:lvl1pPr algn="ctr" defTabSz="1828800" rtl="0" eaLnBrk="1" latinLnBrk="0" hangingPunct="1"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1828800" rtl="0" eaLnBrk="1" latinLnBrk="0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defTabSz="1828800" rtl="0" eaLnBrk="1" latinLnBrk="0" hangingPunct="1">
        <a:spcBef>
          <a:spcPct val="20000"/>
        </a:spcBef>
        <a:buFont typeface="Arial" pitchFamily="34" charset="0"/>
        <a:buChar char="–"/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spcBef>
          <a:spcPct val="20000"/>
        </a:spcBef>
        <a:buFont typeface="Arial" pitchFamily="34" charset="0"/>
        <a:buChar char="»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549276"/>
            <a:ext cx="21945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00401"/>
            <a:ext cx="21945600" cy="9051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19200" y="12490450"/>
            <a:ext cx="56896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800" b="0"/>
            </a:lvl1pPr>
          </a:lstStyle>
          <a:p>
            <a:pPr>
              <a:defRPr/>
            </a:pPr>
            <a:fld id="{224CC3AA-80A1-4090-B536-612D8AC90C19}" type="datetime1">
              <a:rPr lang="zh-TW" altLang="en-US" smtClean="0"/>
              <a:pPr>
                <a:defRPr/>
              </a:pPr>
              <a:t>2019/12/4</a:t>
            </a:fld>
            <a:endParaRPr lang="en-US" altLang="zh-TW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331200" y="12490450"/>
            <a:ext cx="77216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800" b="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75200" y="12490450"/>
            <a:ext cx="56896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2800" b="0"/>
            </a:lvl1pPr>
          </a:lstStyle>
          <a:p>
            <a:pPr>
              <a:defRPr/>
            </a:pPr>
            <a:fld id="{3EFFCE8B-8D66-453B-9F01-99D40221A65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03521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8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8800">
          <a:solidFill>
            <a:schemeClr val="tx2"/>
          </a:solidFill>
          <a:latin typeface="Times New Roman" pitchFamily="18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8800">
          <a:solidFill>
            <a:schemeClr val="tx2"/>
          </a:solidFill>
          <a:latin typeface="Times New Roman" pitchFamily="18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8800">
          <a:solidFill>
            <a:schemeClr val="tx2"/>
          </a:solidFill>
          <a:latin typeface="Times New Roman" pitchFamily="18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8800">
          <a:solidFill>
            <a:schemeClr val="tx2"/>
          </a:solidFill>
          <a:latin typeface="Times New Roman" pitchFamily="18" charset="0"/>
          <a:ea typeface="標楷體" pitchFamily="65" charset="-120"/>
        </a:defRPr>
      </a:lvl5pPr>
      <a:lvl6pPr marL="914400" algn="ctr" rtl="0" fontAlgn="base">
        <a:spcBef>
          <a:spcPct val="0"/>
        </a:spcBef>
        <a:spcAft>
          <a:spcPct val="0"/>
        </a:spcAft>
        <a:defRPr kumimoji="1" sz="8800">
          <a:solidFill>
            <a:schemeClr val="tx2"/>
          </a:solidFill>
          <a:latin typeface="Times New Roman" pitchFamily="18" charset="0"/>
          <a:ea typeface="標楷體" pitchFamily="65" charset="-120"/>
        </a:defRPr>
      </a:lvl6pPr>
      <a:lvl7pPr marL="1828800" algn="ctr" rtl="0" fontAlgn="base">
        <a:spcBef>
          <a:spcPct val="0"/>
        </a:spcBef>
        <a:spcAft>
          <a:spcPct val="0"/>
        </a:spcAft>
        <a:defRPr kumimoji="1" sz="8800">
          <a:solidFill>
            <a:schemeClr val="tx2"/>
          </a:solidFill>
          <a:latin typeface="Times New Roman" pitchFamily="18" charset="0"/>
          <a:ea typeface="標楷體" pitchFamily="65" charset="-120"/>
        </a:defRPr>
      </a:lvl7pPr>
      <a:lvl8pPr marL="2743200" algn="ctr" rtl="0" fontAlgn="base">
        <a:spcBef>
          <a:spcPct val="0"/>
        </a:spcBef>
        <a:spcAft>
          <a:spcPct val="0"/>
        </a:spcAft>
        <a:defRPr kumimoji="1" sz="8800">
          <a:solidFill>
            <a:schemeClr val="tx2"/>
          </a:solidFill>
          <a:latin typeface="Times New Roman" pitchFamily="18" charset="0"/>
          <a:ea typeface="標楷體" pitchFamily="65" charset="-120"/>
        </a:defRPr>
      </a:lvl8pPr>
      <a:lvl9pPr marL="3657600" algn="ctr" rtl="0" fontAlgn="base">
        <a:spcBef>
          <a:spcPct val="0"/>
        </a:spcBef>
        <a:spcAft>
          <a:spcPct val="0"/>
        </a:spcAft>
        <a:defRPr kumimoji="1" sz="8800">
          <a:solidFill>
            <a:schemeClr val="tx2"/>
          </a:solidFill>
          <a:latin typeface="Times New Roman" pitchFamily="18" charset="0"/>
          <a:ea typeface="標楷體" pitchFamily="65" charset="-120"/>
        </a:defRPr>
      </a:lvl9pPr>
    </p:titleStyle>
    <p:bodyStyle>
      <a:lvl1pPr marL="685800" indent="-685800" algn="l" rtl="0" eaLnBrk="0" fontAlgn="base" hangingPunct="0">
        <a:spcBef>
          <a:spcPct val="20000"/>
        </a:spcBef>
        <a:spcAft>
          <a:spcPct val="0"/>
        </a:spcAft>
        <a:buChar char="•"/>
        <a:defRPr kumimoji="1" sz="5600">
          <a:solidFill>
            <a:schemeClr val="tx1"/>
          </a:solidFill>
          <a:latin typeface="+mn-lt"/>
          <a:ea typeface="+mn-ea"/>
          <a:cs typeface="+mn-cs"/>
        </a:defRPr>
      </a:lvl1pPr>
      <a:lvl2pPr marL="1485900" indent="-571500" algn="l" rtl="0" eaLnBrk="0" fontAlgn="base" hangingPunct="0">
        <a:spcBef>
          <a:spcPct val="20000"/>
        </a:spcBef>
        <a:spcAft>
          <a:spcPct val="0"/>
        </a:spcAft>
        <a:buChar char="–"/>
        <a:defRPr kumimoji="1" sz="4800">
          <a:solidFill>
            <a:schemeClr val="tx1"/>
          </a:solidFill>
          <a:latin typeface="+mn-lt"/>
          <a:ea typeface="+mn-ea"/>
        </a:defRPr>
      </a:lvl2pPr>
      <a:lvl3pPr marL="2286000" indent="-457200" algn="l" rtl="0" eaLnBrk="0" fontAlgn="base" hangingPunct="0">
        <a:spcBef>
          <a:spcPct val="20000"/>
        </a:spcBef>
        <a:spcAft>
          <a:spcPct val="0"/>
        </a:spcAft>
        <a:buChar char="•"/>
        <a:defRPr kumimoji="1" sz="4000">
          <a:solidFill>
            <a:schemeClr val="tx1"/>
          </a:solidFill>
          <a:latin typeface="+mn-lt"/>
          <a:ea typeface="+mn-ea"/>
        </a:defRPr>
      </a:lvl3pPr>
      <a:lvl4pPr marL="3200400" indent="-457200" algn="l" rtl="0" eaLnBrk="0" fontAlgn="base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4114800" indent="-457200" algn="l" rtl="0" eaLnBrk="0" fontAlgn="base" hangingPunct="0">
        <a:spcBef>
          <a:spcPct val="20000"/>
        </a:spcBef>
        <a:spcAft>
          <a:spcPct val="0"/>
        </a:spcAft>
        <a:buChar char="»"/>
        <a:defRPr kumimoji="1" sz="3200">
          <a:solidFill>
            <a:schemeClr val="tx1"/>
          </a:solidFill>
          <a:latin typeface="+mn-lt"/>
          <a:ea typeface="+mn-ea"/>
        </a:defRPr>
      </a:lvl5pPr>
      <a:lvl6pPr marL="5029200" indent="-457200" algn="l" rtl="0" fontAlgn="base">
        <a:spcBef>
          <a:spcPct val="20000"/>
        </a:spcBef>
        <a:spcAft>
          <a:spcPct val="0"/>
        </a:spcAft>
        <a:buChar char="»"/>
        <a:defRPr kumimoji="1" sz="3200">
          <a:solidFill>
            <a:schemeClr val="tx1"/>
          </a:solidFill>
          <a:latin typeface="+mn-lt"/>
          <a:ea typeface="+mn-ea"/>
        </a:defRPr>
      </a:lvl6pPr>
      <a:lvl7pPr marL="5943600" indent="-457200" algn="l" rtl="0" fontAlgn="base">
        <a:spcBef>
          <a:spcPct val="20000"/>
        </a:spcBef>
        <a:spcAft>
          <a:spcPct val="0"/>
        </a:spcAft>
        <a:buChar char="»"/>
        <a:defRPr kumimoji="1" sz="3200">
          <a:solidFill>
            <a:schemeClr val="tx1"/>
          </a:solidFill>
          <a:latin typeface="+mn-lt"/>
          <a:ea typeface="+mn-ea"/>
        </a:defRPr>
      </a:lvl7pPr>
      <a:lvl8pPr marL="6858000" indent="-457200" algn="l" rtl="0" fontAlgn="base">
        <a:spcBef>
          <a:spcPct val="20000"/>
        </a:spcBef>
        <a:spcAft>
          <a:spcPct val="0"/>
        </a:spcAft>
        <a:buChar char="»"/>
        <a:defRPr kumimoji="1" sz="3200">
          <a:solidFill>
            <a:schemeClr val="tx1"/>
          </a:solidFill>
          <a:latin typeface="+mn-lt"/>
          <a:ea typeface="+mn-ea"/>
        </a:defRPr>
      </a:lvl8pPr>
      <a:lvl9pPr marL="7772400" indent="-457200" algn="l" rtl="0" fontAlgn="base">
        <a:spcBef>
          <a:spcPct val="20000"/>
        </a:spcBef>
        <a:spcAft>
          <a:spcPct val="0"/>
        </a:spcAft>
        <a:buChar char="»"/>
        <a:defRPr kumimoji="1" sz="3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大標題"/>
          <p:cNvSpPr txBox="1">
            <a:spLocks noGrp="1"/>
          </p:cNvSpPr>
          <p:nvPr>
            <p:ph type="ctrTitle"/>
          </p:nvPr>
        </p:nvSpPr>
        <p:spPr>
          <a:xfrm>
            <a:off x="2272937" y="3419305"/>
            <a:ext cx="21057326" cy="324275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TW" altLang="en-US" sz="9600" dirty="0"/>
              <a:t>製造業面對</a:t>
            </a:r>
            <a:r>
              <a:rPr lang="en-US" altLang="zh-TW" sz="9600" dirty="0"/>
              <a:t>AI</a:t>
            </a:r>
            <a:r>
              <a:rPr lang="zh-TW" altLang="en-US" sz="9600" dirty="0"/>
              <a:t> 狂潮導入實例與反思</a:t>
            </a:r>
            <a:endParaRPr sz="9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1" name="群組"/>
          <p:cNvGrpSpPr/>
          <p:nvPr/>
        </p:nvGrpSpPr>
        <p:grpSpPr>
          <a:xfrm>
            <a:off x="-46534" y="13323257"/>
            <a:ext cx="24477069" cy="157609"/>
            <a:chOff x="0" y="0"/>
            <a:chExt cx="24477067" cy="157608"/>
          </a:xfrm>
        </p:grpSpPr>
        <p:sp>
          <p:nvSpPr>
            <p:cNvPr id="148" name="矩形"/>
            <p:cNvSpPr/>
            <p:nvPr/>
          </p:nvSpPr>
          <p:spPr>
            <a:xfrm>
              <a:off x="0" y="0"/>
              <a:ext cx="7363457" cy="157609"/>
            </a:xfrm>
            <a:prstGeom prst="rect">
              <a:avLst/>
            </a:prstGeom>
            <a:solidFill>
              <a:srgbClr val="D6696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9" name="矩形"/>
            <p:cNvSpPr/>
            <p:nvPr/>
          </p:nvSpPr>
          <p:spPr>
            <a:xfrm>
              <a:off x="7324707" y="0"/>
              <a:ext cx="9827654" cy="157609"/>
            </a:xfrm>
            <a:prstGeom prst="rect">
              <a:avLst/>
            </a:prstGeom>
            <a:solidFill>
              <a:srgbClr val="EFBA57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0" name="矩形"/>
            <p:cNvSpPr/>
            <p:nvPr/>
          </p:nvSpPr>
          <p:spPr>
            <a:xfrm>
              <a:off x="17114825" y="0"/>
              <a:ext cx="7362243" cy="157609"/>
            </a:xfrm>
            <a:prstGeom prst="rect">
              <a:avLst/>
            </a:prstGeom>
            <a:solidFill>
              <a:srgbClr val="3068AA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8" name="內文層級一…"/>
          <p:cNvSpPr txBox="1">
            <a:spLocks/>
          </p:cNvSpPr>
          <p:nvPr/>
        </p:nvSpPr>
        <p:spPr>
          <a:xfrm>
            <a:off x="5339589" y="7445826"/>
            <a:ext cx="15064593" cy="2772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t">
            <a:normAutofit fontScale="25000" lnSpcReduction="20000"/>
          </a:bodyPr>
          <a:lstStyle>
            <a:lvl1pPr marL="0" marR="0" indent="0" algn="ctr" defTabSz="233679" rtl="0" latinLnBrk="0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8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1pPr>
            <a:lvl2pPr marL="0" marR="0" indent="0" algn="ctr" defTabSz="233679" rtl="0" latinLnBrk="0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8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2pPr>
            <a:lvl3pPr marL="0" marR="0" indent="0" algn="ctr" defTabSz="233679" rtl="0" latinLnBrk="0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8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3pPr>
            <a:lvl4pPr marL="0" marR="0" indent="0" algn="ctr" defTabSz="233679" rtl="0" latinLnBrk="0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8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4pPr>
            <a:lvl5pPr marL="0" marR="0" indent="0" algn="ctr" defTabSz="233679" rtl="0" latinLnBrk="0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80" b="0" i="0" u="none" strike="noStrike" cap="all" spc="0" baseline="0">
                <a:ln>
                  <a:noFill/>
                </a:ln>
                <a:solidFill>
                  <a:srgbClr val="A6AAA9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lnSpc>
                <a:spcPts val="1920"/>
              </a:lnSpc>
            </a:pPr>
            <a:endParaRPr lang="en-US" altLang="zh-TW" sz="6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hangingPunct="1">
              <a:lnSpc>
                <a:spcPts val="1920"/>
              </a:lnSpc>
            </a:pPr>
            <a:endParaRPr lang="en-US" altLang="zh-TW" sz="6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hangingPunct="1">
              <a:lnSpc>
                <a:spcPts val="1920"/>
              </a:lnSpc>
            </a:pPr>
            <a:r>
              <a:rPr lang="zh-TW" altLang="en-US" sz="24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台灣人工智慧學校台中分校第一屆經理人班</a:t>
            </a:r>
            <a:endParaRPr lang="en-US" altLang="zh-TW" sz="24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hangingPunct="1">
              <a:lnSpc>
                <a:spcPts val="1920"/>
              </a:lnSpc>
            </a:pPr>
            <a:endParaRPr lang="en-US" altLang="zh-TW" sz="6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hangingPunct="1">
              <a:lnSpc>
                <a:spcPts val="1920"/>
              </a:lnSpc>
            </a:pPr>
            <a:endParaRPr lang="en-US" altLang="zh-TW" sz="38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hangingPunct="1">
              <a:lnSpc>
                <a:spcPts val="1920"/>
              </a:lnSpc>
            </a:pPr>
            <a:r>
              <a:rPr lang="zh-TW" altLang="en-US" sz="38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施良樺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C4871AD-FF5E-4A0F-B759-A67DDC6D7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44"/>
          <a:stretch/>
        </p:blipFill>
        <p:spPr>
          <a:xfrm>
            <a:off x="3233057" y="229742"/>
            <a:ext cx="17092959" cy="1214731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ABC2A99-6840-4AC4-8155-D1661B2E370C}"/>
              </a:ext>
            </a:extLst>
          </p:cNvPr>
          <p:cNvSpPr txBox="1"/>
          <p:nvPr/>
        </p:nvSpPr>
        <p:spPr>
          <a:xfrm>
            <a:off x="19104429" y="11973791"/>
            <a:ext cx="4589413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資料來源 </a:t>
            </a:r>
            <a:r>
              <a:rPr lang="zh-TW" altLang="en-US" dirty="0"/>
              <a:t>人工智慧學校</a:t>
            </a:r>
            <a:endParaRPr kumimoji="0" lang="zh-TW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2411889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7E71D2E-54F4-4536-87B1-0FBD08361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42"/>
          <a:stretch/>
        </p:blipFill>
        <p:spPr>
          <a:xfrm>
            <a:off x="574327" y="2971798"/>
            <a:ext cx="23235346" cy="467019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FB2A050-7727-4208-A9EA-89AAC23F707E}"/>
              </a:ext>
            </a:extLst>
          </p:cNvPr>
          <p:cNvSpPr txBox="1"/>
          <p:nvPr/>
        </p:nvSpPr>
        <p:spPr>
          <a:xfrm>
            <a:off x="3551979" y="2085214"/>
            <a:ext cx="7069242" cy="106759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60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Helvetica Neue"/>
              </a:rPr>
              <a:t>過去這一步最傷腦筋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19F5957-1328-4A10-9777-9FA641154C1B}"/>
              </a:ext>
            </a:extLst>
          </p:cNvPr>
          <p:cNvSpPr txBox="1"/>
          <p:nvPr/>
        </p:nvSpPr>
        <p:spPr>
          <a:xfrm>
            <a:off x="19387441" y="12862065"/>
            <a:ext cx="4384780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資料來源 </a:t>
            </a:r>
            <a:r>
              <a:rPr lang="zh-TW" altLang="en-US" dirty="0"/>
              <a:t>人工智慧學校</a:t>
            </a:r>
            <a:endParaRPr kumimoji="0" lang="zh-TW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099AB92-A304-48B1-8007-92A002D658DD}"/>
              </a:ext>
            </a:extLst>
          </p:cNvPr>
          <p:cNvSpPr/>
          <p:nvPr/>
        </p:nvSpPr>
        <p:spPr>
          <a:xfrm>
            <a:off x="1665514" y="3396341"/>
            <a:ext cx="3657600" cy="1371600"/>
          </a:xfrm>
          <a:prstGeom prst="rect">
            <a:avLst/>
          </a:prstGeom>
          <a:noFill/>
          <a:ln w="1714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2B098F85-C308-48D6-AC57-1335A149B927}"/>
              </a:ext>
            </a:extLst>
          </p:cNvPr>
          <p:cNvGrpSpPr/>
          <p:nvPr/>
        </p:nvGrpSpPr>
        <p:grpSpPr>
          <a:xfrm>
            <a:off x="443699" y="409967"/>
            <a:ext cx="23809673" cy="11892921"/>
            <a:chOff x="443699" y="409967"/>
            <a:chExt cx="23809673" cy="1189292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B43279A-93D6-490E-9617-7C92F36ED437}"/>
                </a:ext>
              </a:extLst>
            </p:cNvPr>
            <p:cNvSpPr/>
            <p:nvPr/>
          </p:nvSpPr>
          <p:spPr>
            <a:xfrm>
              <a:off x="443699" y="409967"/>
              <a:ext cx="23809673" cy="1621597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71437" tIns="71437" rIns="71437" bIns="71437" anchor="ctr">
              <a:spAutoFit/>
            </a:bodyPr>
            <a:lstStyle/>
            <a:p>
              <a:pPr defTabSz="1828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9600" kern="12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/>
                  <a:sym typeface="PingFang TC Regular"/>
                </a:rPr>
                <a:t>在不知來龍去脈的狀況下</a:t>
              </a:r>
              <a:r>
                <a:rPr lang="en-US" altLang="zh-TW" sz="9600" kern="12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/>
                  <a:sym typeface="PingFang TC Regular"/>
                </a:rPr>
                <a:t>,</a:t>
              </a:r>
              <a:r>
                <a:rPr lang="zh-TW" altLang="en-US" sz="9600" kern="12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/>
                  <a:sym typeface="PingFang TC Regular"/>
                </a:rPr>
                <a:t>直接掌握因果關係</a:t>
              </a: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87E085E-F9C6-451F-90FF-430BEF5F7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222"/>
            <a:stretch/>
          </p:blipFill>
          <p:spPr>
            <a:xfrm>
              <a:off x="691456" y="7526292"/>
              <a:ext cx="23235346" cy="4776596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DD0CB876-039E-4A28-ACAA-9A85D6E1E0C4}"/>
                </a:ext>
              </a:extLst>
            </p:cNvPr>
            <p:cNvSpPr txBox="1"/>
            <p:nvPr/>
          </p:nvSpPr>
          <p:spPr>
            <a:xfrm>
              <a:off x="18026743" y="6890061"/>
              <a:ext cx="6221218" cy="19909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r>
                <a:rPr lang="zh-TW" altLang="en-US" sz="6000" dirty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現在由電腦去想辦法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450235D-D34B-4570-9220-B09468C77D0B}"/>
                </a:ext>
              </a:extLst>
            </p:cNvPr>
            <p:cNvSpPr/>
            <p:nvPr/>
          </p:nvSpPr>
          <p:spPr>
            <a:xfrm>
              <a:off x="19387440" y="9394369"/>
              <a:ext cx="3657600" cy="1371600"/>
            </a:xfrm>
            <a:prstGeom prst="rect">
              <a:avLst/>
            </a:prstGeom>
            <a:noFill/>
            <a:ln w="17145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TW" altLang="en-US" sz="3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7334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271D6FE-5873-424B-8D47-83613380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914" y="2425470"/>
            <a:ext cx="17046317" cy="1034347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79A3441-EB8C-4692-BEE0-2C2674FA31C9}"/>
              </a:ext>
            </a:extLst>
          </p:cNvPr>
          <p:cNvSpPr/>
          <p:nvPr/>
        </p:nvSpPr>
        <p:spPr>
          <a:xfrm>
            <a:off x="443699" y="442624"/>
            <a:ext cx="23809673" cy="1621597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/>
          <a:p>
            <a:pPr defTabSz="1828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9600" kern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AI</a:t>
            </a:r>
            <a:r>
              <a:rPr lang="zh-TW" altLang="en-US" sz="9600" kern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突破主因之一：</a:t>
            </a:r>
            <a:r>
              <a:rPr lang="en-US" altLang="zh-TW" sz="9600" kern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HPC</a:t>
            </a:r>
            <a:r>
              <a:rPr lang="zh-TW" altLang="en-US" sz="9600" kern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運算能力之成長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D58B9F0-DE12-4F7C-BF8B-D0205B5DEF8B}"/>
              </a:ext>
            </a:extLst>
          </p:cNvPr>
          <p:cNvSpPr txBox="1"/>
          <p:nvPr/>
        </p:nvSpPr>
        <p:spPr>
          <a:xfrm>
            <a:off x="20922728" y="11890855"/>
            <a:ext cx="2771114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資料來源 </a:t>
            </a:r>
            <a:r>
              <a:rPr lang="zh-TW" altLang="en-US" dirty="0"/>
              <a:t>人工智慧學校</a:t>
            </a:r>
            <a:endParaRPr kumimoji="0" lang="zh-TW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0251455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9FE9235-7E5F-469F-84F7-BBF658417CD1}"/>
              </a:ext>
            </a:extLst>
          </p:cNvPr>
          <p:cNvSpPr/>
          <p:nvPr/>
        </p:nvSpPr>
        <p:spPr>
          <a:xfrm>
            <a:off x="1" y="645442"/>
            <a:ext cx="24253372" cy="1452320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/>
          <a:p>
            <a:pPr defTabSz="1828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8500" kern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AI</a:t>
            </a:r>
            <a:r>
              <a:rPr lang="zh-TW" altLang="en-US" sz="8500" kern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突破主因之二：資料量的成長帶來準確率的突破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C3DF816-AD33-4CF3-9D74-4822D22D6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43" y="2579338"/>
            <a:ext cx="16209496" cy="1045085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393966E-6B76-4C71-8FBB-FD118591BFA8}"/>
              </a:ext>
            </a:extLst>
          </p:cNvPr>
          <p:cNvSpPr txBox="1"/>
          <p:nvPr/>
        </p:nvSpPr>
        <p:spPr>
          <a:xfrm>
            <a:off x="20922728" y="11890855"/>
            <a:ext cx="2771114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資料來源 </a:t>
            </a:r>
            <a:r>
              <a:rPr lang="zh-TW" altLang="en-US" dirty="0"/>
              <a:t>人工智慧學校</a:t>
            </a:r>
            <a:endParaRPr kumimoji="0" lang="zh-TW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6573051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F77E259-3C76-4FAB-B25E-4E573F0262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t>14</a:t>
            </a:fld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69B5CD-7714-4ABC-A67E-700A56DEF1F4}"/>
              </a:ext>
            </a:extLst>
          </p:cNvPr>
          <p:cNvSpPr/>
          <p:nvPr/>
        </p:nvSpPr>
        <p:spPr>
          <a:xfrm>
            <a:off x="0" y="557046"/>
            <a:ext cx="24383999" cy="1498486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/>
          <a:p>
            <a:pPr defTabSz="1828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8800" kern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AI</a:t>
            </a:r>
            <a:r>
              <a:rPr lang="zh-TW" altLang="en-US" sz="8800" kern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突破主因之三：深度學習演算法研究爆炸成長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5F322A-9AA1-40BE-89E6-F4D06508B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28" y="2750901"/>
            <a:ext cx="15836359" cy="951512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9900FB5-2AAE-4854-897E-5ABE2D723005}"/>
              </a:ext>
            </a:extLst>
          </p:cNvPr>
          <p:cNvSpPr txBox="1"/>
          <p:nvPr/>
        </p:nvSpPr>
        <p:spPr>
          <a:xfrm>
            <a:off x="20922728" y="11890855"/>
            <a:ext cx="2771114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資料來源 </a:t>
            </a:r>
            <a:r>
              <a:rPr lang="zh-TW" altLang="en-US" dirty="0"/>
              <a:t>人工智慧學校</a:t>
            </a:r>
            <a:endParaRPr kumimoji="0" lang="zh-TW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586152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03074C91-F625-4B17-96B6-0E4445CF1C2F}"/>
              </a:ext>
            </a:extLst>
          </p:cNvPr>
          <p:cNvSpPr txBox="1"/>
          <p:nvPr/>
        </p:nvSpPr>
        <p:spPr>
          <a:xfrm>
            <a:off x="1665513" y="9307282"/>
            <a:ext cx="2210888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上面這位母親，名叫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Nicole Finnie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，現在是一位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高手。前不久，她從全球數千人參與、獎金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萬美元的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DSB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Science Bowl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）年度大賽中脫穎而出，贏得一枚銀牌。</a:t>
            </a:r>
          </a:p>
          <a:p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這件事的勵誌之處在於，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Nicole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一年前還沒有接觸過機器學習和數據科學。</a:t>
            </a:r>
          </a:p>
          <a:p>
            <a:endParaRPr lang="zh-TW" altLang="en-US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更勵誌之處在於，她竟然是在休產假帶娃期間，從零開始，自學成才。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D06839-F094-45BB-B668-9BEE7985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385" y="2291646"/>
            <a:ext cx="10187885" cy="678703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2584669-B765-4F24-8692-77E55D4AB2A7}"/>
              </a:ext>
            </a:extLst>
          </p:cNvPr>
          <p:cNvSpPr txBox="1"/>
          <p:nvPr/>
        </p:nvSpPr>
        <p:spPr>
          <a:xfrm>
            <a:off x="21183984" y="12626931"/>
            <a:ext cx="2771114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資料來源 </a:t>
            </a:r>
            <a:r>
              <a:rPr lang="zh-TW" altLang="en-US" dirty="0"/>
              <a:t>知乎</a:t>
            </a:r>
            <a:endParaRPr kumimoji="0" lang="zh-TW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F75338-7197-4360-826D-AF6CCA22E6FA}"/>
              </a:ext>
            </a:extLst>
          </p:cNvPr>
          <p:cNvSpPr/>
          <p:nvPr/>
        </p:nvSpPr>
        <p:spPr>
          <a:xfrm>
            <a:off x="0" y="597218"/>
            <a:ext cx="24253372" cy="1498486"/>
          </a:xfrm>
          <a:prstGeom prst="rect">
            <a:avLst/>
          </a:prstGeo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/>
          <a:p>
            <a:pPr defTabSz="1828800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8800" kern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從不會 </a:t>
            </a:r>
            <a:r>
              <a:rPr lang="en-US" altLang="zh-TW" sz="8800" kern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AI</a:t>
            </a:r>
            <a:r>
              <a:rPr lang="zh-TW" altLang="en-US" sz="8800" kern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到一個高手，媽媽表示：一個產假就夠</a:t>
            </a:r>
          </a:p>
        </p:txBody>
      </p:sp>
    </p:spTree>
    <p:extLst>
      <p:ext uri="{BB962C8B-B14F-4D97-AF65-F5344CB8AC3E}">
        <p14:creationId xmlns:p14="http://schemas.microsoft.com/office/powerpoint/2010/main" val="226164232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5C9D1BE-2A39-4167-B20F-B893D4E191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58" y="3758864"/>
            <a:ext cx="17790586" cy="859318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E97F035-6339-4E90-BC0C-4B11ABD99AF7}"/>
              </a:ext>
            </a:extLst>
          </p:cNvPr>
          <p:cNvSpPr/>
          <p:nvPr/>
        </p:nvSpPr>
        <p:spPr>
          <a:xfrm>
            <a:off x="1110344" y="496407"/>
            <a:ext cx="22359256" cy="280076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88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Appier</a:t>
            </a:r>
            <a:r>
              <a:rPr lang="en-US" altLang="zh-TW" sz="8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8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沛星</a:t>
            </a:r>
            <a:r>
              <a:rPr lang="en-US" altLang="zh-TW" sz="8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8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首席</a:t>
            </a:r>
            <a:r>
              <a:rPr lang="en-US" altLang="zh-TW" sz="8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8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科學家孫民：</a:t>
            </a:r>
            <a:endParaRPr lang="en-US" altLang="zh-TW" sz="8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8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你不會被</a:t>
            </a:r>
            <a:r>
              <a:rPr lang="en-US" altLang="zh-TW" sz="8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8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取代，但會被懂得用</a:t>
            </a:r>
            <a:r>
              <a:rPr lang="en-US" altLang="zh-TW" sz="8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8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的人取代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04F7B62-2186-4CB2-A195-95CBA57A20AA}"/>
              </a:ext>
            </a:extLst>
          </p:cNvPr>
          <p:cNvSpPr txBox="1"/>
          <p:nvPr/>
        </p:nvSpPr>
        <p:spPr>
          <a:xfrm>
            <a:off x="21142107" y="10519253"/>
            <a:ext cx="2771114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資料來源 </a:t>
            </a:r>
            <a:r>
              <a:rPr lang="zh-TW" altLang="en-US" dirty="0"/>
              <a:t>天下雜誌</a:t>
            </a:r>
            <a:endParaRPr kumimoji="0" lang="zh-TW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8930748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BBF4B98D-6249-4CB5-A2B4-DFB4B65814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06766"/>
              </p:ext>
            </p:extLst>
          </p:nvPr>
        </p:nvGraphicFramePr>
        <p:xfrm>
          <a:off x="3048000" y="0"/>
          <a:ext cx="18288000" cy="13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96782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5343232-071C-41E2-B6DF-38002E047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201" y="3082263"/>
            <a:ext cx="9413421" cy="6965932"/>
          </a:xfrm>
          <a:prstGeom prst="rect">
            <a:avLst/>
          </a:prstGeom>
        </p:spPr>
      </p:pic>
      <p:sp>
        <p:nvSpPr>
          <p:cNvPr id="7" name="標題 6">
            <a:extLst>
              <a:ext uri="{FF2B5EF4-FFF2-40B4-BE49-F238E27FC236}">
                <a16:creationId xmlns:a16="http://schemas.microsoft.com/office/drawing/2014/main" id="{020DAFE9-7961-4053-82E7-C0372E6B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00"/>
            <a:ext cx="24384000" cy="1511300"/>
          </a:xfrm>
        </p:spPr>
        <p:txBody>
          <a:bodyPr>
            <a:noAutofit/>
          </a:bodyPr>
          <a:lstStyle/>
          <a:p>
            <a:pPr algn="ctr"/>
            <a:r>
              <a:rPr lang="zh-TW" altLang="en-US" sz="9600" dirty="0"/>
              <a:t>製造業導入</a:t>
            </a:r>
            <a:r>
              <a:rPr lang="en-US" altLang="zh-TW" sz="9600" dirty="0"/>
              <a:t>AI</a:t>
            </a:r>
            <a:r>
              <a:rPr lang="zh-TW" altLang="en-US" sz="9600" dirty="0"/>
              <a:t> 效益為</a:t>
            </a:r>
            <a:r>
              <a:rPr lang="en-US" altLang="zh-TW" sz="9600" dirty="0"/>
              <a:t>?? </a:t>
            </a:r>
            <a:endParaRPr lang="zh-TW" altLang="en-US" sz="96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9CC6D7A-FE8C-4859-95CB-B727D1A15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0162" y="2748494"/>
            <a:ext cx="10232027" cy="754021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B94C99B-5237-401C-BA2E-1DAA5774AA18}"/>
              </a:ext>
            </a:extLst>
          </p:cNvPr>
          <p:cNvSpPr txBox="1"/>
          <p:nvPr/>
        </p:nvSpPr>
        <p:spPr>
          <a:xfrm rot="10800000" flipH="1" flipV="1">
            <a:off x="3971110" y="11157544"/>
            <a:ext cx="173213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製造業導入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並非只有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cost down </a:t>
            </a: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與取代人力</a:t>
            </a:r>
            <a:endParaRPr lang="en-US" altLang="zh-TW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而是改變傳統思維，創造本身附加之價值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A53D5-972F-4B4D-B017-01D3ECE6A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092" y="3192149"/>
            <a:ext cx="10443676" cy="696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605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D272AA1-9C40-40E1-9D97-3AC49D05C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311" y="836018"/>
            <a:ext cx="16557171" cy="1223990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E6C2CB0-C06D-4F16-9E51-45682741DE4F}"/>
              </a:ext>
            </a:extLst>
          </p:cNvPr>
          <p:cNvSpPr txBox="1"/>
          <p:nvPr/>
        </p:nvSpPr>
        <p:spPr>
          <a:xfrm>
            <a:off x="20574000" y="12021482"/>
            <a:ext cx="3250470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資料來源 </a:t>
            </a:r>
            <a:r>
              <a:rPr lang="zh-TW" altLang="en-US" dirty="0"/>
              <a:t>資訊工業策進會</a:t>
            </a:r>
            <a:endParaRPr kumimoji="0" lang="zh-TW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3823623-EFEB-4BB7-B3B9-FA08B400F483}"/>
              </a:ext>
            </a:extLst>
          </p:cNvPr>
          <p:cNvSpPr/>
          <p:nvPr/>
        </p:nvSpPr>
        <p:spPr>
          <a:xfrm>
            <a:off x="6505303" y="4023360"/>
            <a:ext cx="11469188" cy="50945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工業</a:t>
            </a:r>
            <a:r>
              <a:rPr lang="en-US" altLang="zh-TW" sz="8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3.0 =&gt; </a:t>
            </a:r>
            <a:r>
              <a:rPr lang="zh-TW" altLang="en-US" sz="8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工業</a:t>
            </a:r>
            <a:r>
              <a:rPr lang="en-US" altLang="zh-TW" sz="8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4.0</a:t>
            </a:r>
          </a:p>
          <a:p>
            <a:pPr algn="ctr"/>
            <a:r>
              <a:rPr lang="zh-TW" altLang="en-US" sz="8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 </a:t>
            </a:r>
            <a:r>
              <a:rPr lang="en-US" altLang="zh-TW" sz="8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=&gt;</a:t>
            </a:r>
            <a:r>
              <a:rPr lang="zh-TW" altLang="en-US" sz="8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智能化</a:t>
            </a:r>
            <a:endParaRPr lang="en-US" altLang="zh-TW" sz="8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8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解釋性 </a:t>
            </a:r>
            <a:r>
              <a:rPr lang="en-US" altLang="zh-TW" sz="8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=&gt;</a:t>
            </a:r>
            <a:r>
              <a:rPr lang="zh-TW" altLang="en-US" sz="8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預測性</a:t>
            </a:r>
          </a:p>
        </p:txBody>
      </p:sp>
    </p:spTree>
    <p:extLst>
      <p:ext uri="{BB962C8B-B14F-4D97-AF65-F5344CB8AC3E}">
        <p14:creationId xmlns:p14="http://schemas.microsoft.com/office/powerpoint/2010/main" val="39390040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511D88-B569-44F0-B5A9-6392FCE2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7200" dirty="0"/>
              <a:t>講師簡介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06E4636-FCA7-4A6F-AE50-9F907908586D}"/>
              </a:ext>
            </a:extLst>
          </p:cNvPr>
          <p:cNvSpPr txBox="1"/>
          <p:nvPr/>
        </p:nvSpPr>
        <p:spPr>
          <a:xfrm>
            <a:off x="239151" y="2421653"/>
            <a:ext cx="11952849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 sz="360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>
                <a:solidFill>
                  <a:schemeClr val="tx1"/>
                </a:solidFill>
              </a:rPr>
              <a:t>2004 ~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2007</a:t>
            </a:r>
            <a:r>
              <a:rPr lang="zh-TW" altLang="en-US" dirty="0">
                <a:solidFill>
                  <a:schemeClr val="tx1"/>
                </a:solidFill>
              </a:rPr>
              <a:t> 進入半導體擔任製程工程師</a:t>
            </a:r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2007 ~ 2011 </a:t>
            </a:r>
            <a:r>
              <a:rPr lang="zh-TW" altLang="en-US" dirty="0">
                <a:solidFill>
                  <a:schemeClr val="tx1"/>
                </a:solidFill>
              </a:rPr>
              <a:t>技術委員會，負責</a:t>
            </a:r>
            <a:r>
              <a:rPr lang="zh-TW" altLang="en-US" dirty="0">
                <a:solidFill>
                  <a:schemeClr val="accent1"/>
                </a:solidFill>
              </a:rPr>
              <a:t>各廠技術整合</a:t>
            </a:r>
            <a:endParaRPr lang="en-US" altLang="zh-TW" dirty="0">
              <a:solidFill>
                <a:schemeClr val="accent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2010 ~ 2016</a:t>
            </a:r>
            <a:r>
              <a:rPr lang="zh-TW" altLang="en-US" dirty="0">
                <a:solidFill>
                  <a:schemeClr val="tx1"/>
                </a:solidFill>
              </a:rPr>
              <a:t> 設備系統整合，迎接大數據來臨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                         </a:t>
            </a:r>
            <a:r>
              <a:rPr lang="zh-TW" altLang="en-US" dirty="0">
                <a:solidFill>
                  <a:schemeClr val="accent1"/>
                </a:solidFill>
              </a:rPr>
              <a:t>負責機台參數與製程之間的整合</a:t>
            </a:r>
            <a:endParaRPr lang="en-US" altLang="zh-TW" dirty="0">
              <a:solidFill>
                <a:schemeClr val="accent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2016 ~ 2019</a:t>
            </a:r>
            <a:r>
              <a:rPr lang="zh-TW" altLang="en-US" dirty="0">
                <a:solidFill>
                  <a:schemeClr val="tx1"/>
                </a:solidFill>
              </a:rPr>
              <a:t> 智慧製造處，迎接工業</a:t>
            </a:r>
            <a:r>
              <a:rPr lang="en-US" altLang="zh-TW" dirty="0">
                <a:solidFill>
                  <a:schemeClr val="tx1"/>
                </a:solidFill>
              </a:rPr>
              <a:t>4.0</a:t>
            </a:r>
          </a:p>
          <a:p>
            <a:r>
              <a:rPr lang="zh-TW" altLang="en-US" dirty="0">
                <a:solidFill>
                  <a:schemeClr val="tx1"/>
                </a:solidFill>
              </a:rPr>
              <a:t>                        </a:t>
            </a:r>
            <a:r>
              <a:rPr lang="zh-TW" altLang="en-US" dirty="0">
                <a:solidFill>
                  <a:schemeClr val="accent1"/>
                </a:solidFill>
              </a:rPr>
              <a:t>主要負責工業</a:t>
            </a:r>
            <a:r>
              <a:rPr lang="en-US" altLang="zh-TW" dirty="0">
                <a:solidFill>
                  <a:schemeClr val="accent1"/>
                </a:solidFill>
              </a:rPr>
              <a:t>AI / </a:t>
            </a:r>
            <a:r>
              <a:rPr lang="zh-TW" altLang="en-US" dirty="0">
                <a:solidFill>
                  <a:schemeClr val="accent1"/>
                </a:solidFill>
              </a:rPr>
              <a:t>智慧製造的開發</a:t>
            </a:r>
            <a:endParaRPr lang="en-US" altLang="zh-TW" dirty="0">
              <a:solidFill>
                <a:schemeClr val="accent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pPr marL="742950" indent="-742950">
              <a:buAutoNum type="arabicPlain" startAt="2018"/>
            </a:pPr>
            <a:r>
              <a:rPr lang="zh-TW" altLang="en-US" dirty="0">
                <a:solidFill>
                  <a:schemeClr val="tx1"/>
                </a:solidFill>
              </a:rPr>
              <a:t>                台中分校第一期經理人專班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</a:p>
          <a:p>
            <a:pPr marL="742950" indent="-742950">
              <a:buAutoNum type="arabicPlain" startAt="2018"/>
            </a:pPr>
            <a:endParaRPr lang="en-US" altLang="zh-TW" dirty="0">
              <a:solidFill>
                <a:schemeClr val="tx1"/>
              </a:solidFill>
            </a:endParaRPr>
          </a:p>
          <a:p>
            <a:pPr marL="742950" indent="-742950">
              <a:buAutoNum type="arabicPlain" startAt="2018"/>
            </a:pPr>
            <a:r>
              <a:rPr lang="zh-TW" altLang="en-US" dirty="0">
                <a:solidFill>
                  <a:schemeClr val="tx1"/>
                </a:solidFill>
              </a:rPr>
              <a:t>                去傳產業繼續智慧製造導入</a:t>
            </a:r>
            <a:endParaRPr lang="en-US" altLang="zh-TW" dirty="0">
              <a:solidFill>
                <a:schemeClr val="tx1"/>
              </a:solidFill>
            </a:endParaRPr>
          </a:p>
          <a:p>
            <a:pPr marL="742950" indent="-742950">
              <a:buAutoNum type="arabicPlain" startAt="2018"/>
            </a:pP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87ECA7B-547E-476D-A498-063F7A77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388" y="8238952"/>
            <a:ext cx="5355771" cy="510843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F0BEDD1-2928-4665-A9FC-E31D2BF8A12B}"/>
              </a:ext>
            </a:extLst>
          </p:cNvPr>
          <p:cNvSpPr txBox="1"/>
          <p:nvPr/>
        </p:nvSpPr>
        <p:spPr>
          <a:xfrm>
            <a:off x="15973455" y="9415379"/>
            <a:ext cx="50149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不學無術，對各領域略懂，作為各領域溝通之橋梁</a:t>
            </a:r>
            <a:endParaRPr lang="en-US" altLang="zh-TW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7432187-4785-4527-AA35-73464337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372" y="2421653"/>
            <a:ext cx="5365873" cy="510843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F23317A-0705-4478-BCEC-89F797C4F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9908" y="2659731"/>
            <a:ext cx="6216667" cy="48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4060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020DAFE9-7961-4053-82E7-C0372E6B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00"/>
            <a:ext cx="24384000" cy="1511300"/>
          </a:xfrm>
          <a:ln w="12700">
            <a:miter lim="400000"/>
          </a:ln>
        </p:spPr>
        <p:txBody>
          <a:bodyPr lIns="71437" tIns="71437" rIns="71437" bIns="71437" anchor="ctr">
            <a:noAutofit/>
          </a:bodyPr>
          <a:lstStyle/>
          <a:p>
            <a:pPr algn="ctr"/>
            <a:r>
              <a:rPr lang="zh-TW" altLang="en-US" sz="9600" dirty="0"/>
              <a:t>製造業導入</a:t>
            </a:r>
            <a:r>
              <a:rPr lang="en-US" altLang="zh-TW" sz="9600" dirty="0"/>
              <a:t>AI</a:t>
            </a:r>
            <a:r>
              <a:rPr lang="zh-TW" altLang="en-US" sz="9600" dirty="0"/>
              <a:t>之實例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557CB21-C643-4511-9F2A-D5F83420D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288010"/>
              </p:ext>
            </p:extLst>
          </p:nvPr>
        </p:nvGraphicFramePr>
        <p:xfrm>
          <a:off x="1425306" y="2523546"/>
          <a:ext cx="21695953" cy="930470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266486">
                  <a:extLst>
                    <a:ext uri="{9D8B030D-6E8A-4147-A177-3AD203B41FA5}">
                      <a16:colId xmlns:a16="http://schemas.microsoft.com/office/drawing/2014/main" val="2707556045"/>
                    </a:ext>
                  </a:extLst>
                </a:gridCol>
                <a:gridCol w="8209100">
                  <a:extLst>
                    <a:ext uri="{9D8B030D-6E8A-4147-A177-3AD203B41FA5}">
                      <a16:colId xmlns:a16="http://schemas.microsoft.com/office/drawing/2014/main" val="4252973865"/>
                    </a:ext>
                  </a:extLst>
                </a:gridCol>
                <a:gridCol w="9220367">
                  <a:extLst>
                    <a:ext uri="{9D8B030D-6E8A-4147-A177-3AD203B41FA5}">
                      <a16:colId xmlns:a16="http://schemas.microsoft.com/office/drawing/2014/main" val="2329877489"/>
                    </a:ext>
                  </a:extLst>
                </a:gridCol>
              </a:tblGrid>
              <a:tr h="153230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效益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導入實例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452451"/>
                  </a:ext>
                </a:extLst>
              </a:tr>
              <a:tr h="153230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降低人為犯錯</a:t>
                      </a:r>
                      <a:endParaRPr lang="en-US" altLang="zh-TW" sz="5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l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缺陷檢驗利用</a:t>
                      </a:r>
                      <a:r>
                        <a:rPr lang="en-US" altLang="zh-TW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自動分類</a:t>
                      </a:r>
                      <a:endParaRPr lang="en-US" altLang="zh-TW" sz="5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571500" marR="0" lvl="0" indent="-571500" algn="l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透過</a:t>
                      </a:r>
                      <a:r>
                        <a:rPr lang="en-US" altLang="zh-TW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 </a:t>
                      </a:r>
                      <a:r>
                        <a:rPr lang="zh-TW" altLang="en-US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方式調整參數，做到少量多樣</a:t>
                      </a:r>
                      <a:endParaRPr lang="en-US" altLang="zh-TW" sz="5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6224257"/>
                  </a:ext>
                </a:extLst>
              </a:tr>
              <a:tr h="153230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機器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提升機台產能利用率</a:t>
                      </a:r>
                      <a:endParaRPr lang="en-US" altLang="zh-TW" sz="5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l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透過</a:t>
                      </a:r>
                      <a:r>
                        <a:rPr lang="en-US" altLang="zh-TW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與系統之間的串接，預測機台健康情形</a:t>
                      </a:r>
                      <a:endParaRPr lang="en-US" altLang="zh-TW" sz="5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769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材料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TW" altLang="en-US" sz="5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Helvetica Neue Light"/>
                        </a:rPr>
                        <a:t>改善產品的生產週期</a:t>
                      </a:r>
                      <a:endParaRPr lang="en-US" altLang="zh-TW" sz="54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  <a:sym typeface="Helvetica Neue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l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透過</a:t>
                      </a:r>
                      <a:r>
                        <a:rPr lang="en-US" altLang="zh-TW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</a:t>
                      </a:r>
                      <a:r>
                        <a:rPr lang="zh-TW" altLang="en-US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預測產品品質，降低實體量測</a:t>
                      </a:r>
                      <a:r>
                        <a:rPr lang="en-US" altLang="zh-TW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81485"/>
                  </a:ext>
                </a:extLst>
              </a:tr>
              <a:tr h="153230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方法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虛實整合，人機協同</a:t>
                      </a:r>
                      <a:endParaRPr lang="en-US" altLang="zh-TW" sz="5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71500" marR="0" lvl="0" indent="-571500" algn="l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智慧眼鏡應用 </a:t>
                      </a:r>
                      <a:endParaRPr lang="en-US" altLang="zh-TW" sz="5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571500" marR="0" lvl="0" indent="-571500" algn="l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AR/VR</a:t>
                      </a:r>
                      <a:r>
                        <a:rPr lang="zh-TW" altLang="en-US" sz="5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虛擬實境</a:t>
                      </a:r>
                      <a:endParaRPr lang="en-US" altLang="zh-TW" sz="5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6421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45646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BBF4B98D-6249-4CB5-A2B4-DFB4B65814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8542324"/>
              </p:ext>
            </p:extLst>
          </p:nvPr>
        </p:nvGraphicFramePr>
        <p:xfrm>
          <a:off x="3048000" y="0"/>
          <a:ext cx="18288000" cy="13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722661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511D88-B569-44F0-B5A9-6392FCE27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00"/>
            <a:ext cx="24384000" cy="1511300"/>
          </a:xfrm>
          <a:ln w="12700">
            <a:miter lim="400000"/>
          </a:ln>
        </p:spPr>
        <p:txBody>
          <a:bodyPr lIns="71437" tIns="71437" rIns="71437" bIns="71437" anchor="ctr">
            <a:noAutofit/>
          </a:bodyPr>
          <a:lstStyle/>
          <a:p>
            <a:pPr algn="ctr"/>
            <a:r>
              <a:rPr lang="zh-TW" altLang="en-US" sz="9600" dirty="0"/>
              <a:t>其實製造業導入</a:t>
            </a:r>
            <a:r>
              <a:rPr lang="en-US" altLang="zh-TW" sz="9600" dirty="0"/>
              <a:t>AI </a:t>
            </a:r>
            <a:r>
              <a:rPr lang="zh-TW" altLang="en-US" sz="9600" dirty="0"/>
              <a:t>並沒有想像中的簡單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22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51E56A-424F-4E0B-8C14-E32A51F85AF9}"/>
              </a:ext>
            </a:extLst>
          </p:cNvPr>
          <p:cNvSpPr/>
          <p:nvPr/>
        </p:nvSpPr>
        <p:spPr>
          <a:xfrm>
            <a:off x="6492367" y="11686252"/>
            <a:ext cx="1139927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就像天堂跟地獄 僅有一線之隔</a:t>
            </a:r>
          </a:p>
        </p:txBody>
      </p:sp>
      <p:pic>
        <p:nvPicPr>
          <p:cNvPr id="1026" name="Picture 2" descr="ç¸éåç">
            <a:extLst>
              <a:ext uri="{FF2B5EF4-FFF2-40B4-BE49-F238E27FC236}">
                <a16:creationId xmlns:a16="http://schemas.microsoft.com/office/drawing/2014/main" id="{2668091F-20F1-4CB9-B82B-B5FDA09E2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635" y="2797531"/>
            <a:ext cx="10428001" cy="800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97751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020DAFE9-7961-4053-82E7-C0372E6B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00"/>
            <a:ext cx="24384000" cy="1511300"/>
          </a:xfrm>
          <a:ln w="12700">
            <a:miter lim="400000"/>
          </a:ln>
        </p:spPr>
        <p:txBody>
          <a:bodyPr lIns="71437" tIns="71437" rIns="71437" bIns="71437" anchor="ctr">
            <a:noAutofit/>
          </a:bodyPr>
          <a:lstStyle/>
          <a:p>
            <a:pPr algn="ctr"/>
            <a:r>
              <a:rPr lang="zh-TW" altLang="en-US" sz="9600" dirty="0"/>
              <a:t>製造業導入</a:t>
            </a:r>
            <a:r>
              <a:rPr lang="en-US" altLang="zh-TW" sz="9600" dirty="0"/>
              <a:t>AI</a:t>
            </a:r>
            <a:r>
              <a:rPr lang="zh-TW" altLang="en-US" sz="9600" dirty="0"/>
              <a:t>所面臨的問題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B41BAB-811E-4898-B2B6-E6A87D454170}"/>
              </a:ext>
            </a:extLst>
          </p:cNvPr>
          <p:cNvSpPr txBox="1"/>
          <p:nvPr/>
        </p:nvSpPr>
        <p:spPr>
          <a:xfrm>
            <a:off x="2952207" y="2697088"/>
            <a:ext cx="18993394" cy="8269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6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有很多資料，但沒有辦法用</a:t>
            </a:r>
            <a:endParaRPr lang="en-US" altLang="zh-TW" sz="6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l">
              <a:defRPr/>
            </a:pP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sz="66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要做到工業</a:t>
            </a:r>
            <a:r>
              <a:rPr lang="en-US" altLang="zh-TW" sz="66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4.0 </a:t>
            </a:r>
            <a:r>
              <a:rPr lang="zh-TW" altLang="en-US" sz="66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之前的準備事項</a:t>
            </a:r>
            <a:endParaRPr lang="en-US" altLang="zh-TW" sz="66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l"/>
            <a:endParaRPr lang="en-US" altLang="zh-TW" sz="66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zh-TW" altLang="en-US" sz="66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未來資訊安全會是發展工業</a:t>
            </a:r>
            <a:r>
              <a:rPr lang="en-US" altLang="zh-TW" sz="66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4.0</a:t>
            </a:r>
            <a:r>
              <a:rPr lang="zh-TW" altLang="en-US" sz="66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很重要的議題</a:t>
            </a:r>
            <a:endParaRPr lang="en-US" altLang="zh-TW" sz="66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l">
              <a:defRPr/>
            </a:pPr>
            <a:r>
              <a:rPr lang="zh-TW" altLang="en-US" sz="66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6600" b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以台積電病毒事件為例</a:t>
            </a:r>
            <a:endParaRPr lang="en-US" altLang="zh-TW" sz="6600" b="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l"/>
            <a:endParaRPr lang="en-US" altLang="zh-TW" sz="66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66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系統思維 </a:t>
            </a:r>
            <a:r>
              <a:rPr lang="en-US" altLang="zh-TW" sz="66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</a:p>
          <a:p>
            <a:pPr marL="457200" lvl="1" indent="0" algn="l"/>
            <a:r>
              <a:rPr lang="zh-TW" altLang="en-US" sz="66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sz="6600" b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定義問題遠比利用</a:t>
            </a:r>
            <a:r>
              <a:rPr lang="en-US" altLang="zh-TW" sz="6600" b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6600" b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解決問題更為重要</a:t>
            </a:r>
          </a:p>
        </p:txBody>
      </p:sp>
    </p:spTree>
    <p:extLst>
      <p:ext uri="{BB962C8B-B14F-4D97-AF65-F5344CB8AC3E}">
        <p14:creationId xmlns:p14="http://schemas.microsoft.com/office/powerpoint/2010/main" val="171945147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24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8CB02A-F32E-49CE-8C87-EFE007F1D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2" t="55387" r="52000" b="15060"/>
          <a:stretch/>
        </p:blipFill>
        <p:spPr>
          <a:xfrm>
            <a:off x="3448163" y="2231989"/>
            <a:ext cx="7391628" cy="5269280"/>
          </a:xfrm>
          <a:prstGeom prst="rect">
            <a:avLst/>
          </a:prstGeom>
        </p:spPr>
      </p:pic>
      <p:sp>
        <p:nvSpPr>
          <p:cNvPr id="6" name="標題 6">
            <a:extLst>
              <a:ext uri="{FF2B5EF4-FFF2-40B4-BE49-F238E27FC236}">
                <a16:creationId xmlns:a16="http://schemas.microsoft.com/office/drawing/2014/main" id="{D96BD9DE-C313-47B5-9295-EC3CCB6FB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00"/>
            <a:ext cx="24384000" cy="1511300"/>
          </a:xfrm>
          <a:ln w="12700">
            <a:miter lim="400000"/>
          </a:ln>
        </p:spPr>
        <p:txBody>
          <a:bodyPr lIns="71437" tIns="71437" rIns="71437" bIns="71437" anchor="ctr">
            <a:noAutofit/>
          </a:bodyPr>
          <a:lstStyle/>
          <a:p>
            <a:pPr algn="ctr"/>
            <a:r>
              <a:rPr lang="zh-TW" altLang="en-US" sz="9600" dirty="0"/>
              <a:t>有資料，但難以利用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CC480E-08F6-4F9A-81E2-C4A2AC77E98F}"/>
              </a:ext>
            </a:extLst>
          </p:cNvPr>
          <p:cNvSpPr txBox="1"/>
          <p:nvPr/>
        </p:nvSpPr>
        <p:spPr>
          <a:xfrm>
            <a:off x="2444342" y="7746033"/>
            <a:ext cx="9509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只有紙本資料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E82BF14-7DDC-438C-8515-70A383542C5E}"/>
              </a:ext>
            </a:extLst>
          </p:cNvPr>
          <p:cNvSpPr txBox="1"/>
          <p:nvPr/>
        </p:nvSpPr>
        <p:spPr>
          <a:xfrm>
            <a:off x="2435950" y="8518984"/>
            <a:ext cx="9509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只有報表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BC7480C-1E35-4113-967E-4107FB22F1B5}"/>
              </a:ext>
            </a:extLst>
          </p:cNvPr>
          <p:cNvSpPr txBox="1"/>
          <p:nvPr/>
        </p:nvSpPr>
        <p:spPr>
          <a:xfrm>
            <a:off x="2389097" y="9246648"/>
            <a:ext cx="9509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資料是圖檔、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PDF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</a:t>
            </a: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檔，等</a:t>
            </a:r>
            <a:endParaRPr lang="en-US" altLang="zh-TW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0976F3D-8C26-4BA8-8767-24A9C7B171FF}"/>
              </a:ext>
            </a:extLst>
          </p:cNvPr>
          <p:cNvSpPr txBox="1"/>
          <p:nvPr/>
        </p:nvSpPr>
        <p:spPr>
          <a:xfrm>
            <a:off x="2466749" y="9930348"/>
            <a:ext cx="9509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資料需要大量前處理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E02F031-946E-46A1-91EC-7D96F3D5F528}"/>
              </a:ext>
            </a:extLst>
          </p:cNvPr>
          <p:cNvSpPr txBox="1"/>
          <p:nvPr/>
        </p:nvSpPr>
        <p:spPr>
          <a:xfrm>
            <a:off x="2482442" y="10658476"/>
            <a:ext cx="9633358" cy="84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TW" altLang="en-US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有資料但沒有標籤</a:t>
            </a:r>
            <a:r>
              <a:rPr lang="en-US" altLang="zh-TW" sz="4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34B35D9-1E0F-4AFF-8BAE-CB73DF2DC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236" y="3030583"/>
            <a:ext cx="12143873" cy="77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403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25</a:t>
            </a:fld>
            <a:endParaRPr lang="zh-TW" altLang="en-US"/>
          </a:p>
        </p:txBody>
      </p:sp>
      <p:sp>
        <p:nvSpPr>
          <p:cNvPr id="5" name="標題 6">
            <a:extLst>
              <a:ext uri="{FF2B5EF4-FFF2-40B4-BE49-F238E27FC236}">
                <a16:creationId xmlns:a16="http://schemas.microsoft.com/office/drawing/2014/main" id="{2DF3D3B5-5B44-4C1D-A85A-5A248436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00"/>
            <a:ext cx="24384000" cy="1511300"/>
          </a:xfrm>
          <a:ln w="12700">
            <a:miter lim="400000"/>
          </a:ln>
        </p:spPr>
        <p:txBody>
          <a:bodyPr lIns="71437" tIns="71437" rIns="71437" bIns="71437" anchor="ctr">
            <a:noAutofit/>
          </a:bodyPr>
          <a:lstStyle/>
          <a:p>
            <a:pPr algn="ctr"/>
            <a:r>
              <a:rPr lang="zh-TW" altLang="en-US" sz="9600" dirty="0"/>
              <a:t>要做到工業</a:t>
            </a:r>
            <a:r>
              <a:rPr lang="en-US" altLang="zh-TW" sz="9600" dirty="0"/>
              <a:t>4.0 </a:t>
            </a:r>
            <a:r>
              <a:rPr lang="zh-TW" altLang="en-US" sz="9600" dirty="0"/>
              <a:t>之前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2D5CCF7-07DD-444F-BEF1-EDB28BD50C2F}"/>
              </a:ext>
            </a:extLst>
          </p:cNvPr>
          <p:cNvSpPr txBox="1"/>
          <p:nvPr/>
        </p:nvSpPr>
        <p:spPr>
          <a:xfrm>
            <a:off x="489860" y="6916366"/>
            <a:ext cx="1019174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TW" altLang="en-US" sz="6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只有大量且有標註過的資料</a:t>
            </a:r>
            <a:r>
              <a:rPr lang="zh-TW" altLang="en-US" sz="6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，才可以很方便的經由</a:t>
            </a:r>
            <a:r>
              <a:rPr lang="en-US" altLang="zh-TW" sz="6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66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，將資料變成有用資訊加以應用</a:t>
            </a:r>
            <a:endParaRPr lang="en-US" altLang="zh-TW" sz="6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803BC58-3111-40D7-AE65-185E816F8004}"/>
              </a:ext>
            </a:extLst>
          </p:cNvPr>
          <p:cNvSpPr txBox="1"/>
          <p:nvPr/>
        </p:nvSpPr>
        <p:spPr>
          <a:xfrm>
            <a:off x="326568" y="3939356"/>
            <a:ext cx="10883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 algn="l">
              <a:buFont typeface="Arial" panose="020B0604020202020204" pitchFamily="34" charset="0"/>
              <a:buChar char="•"/>
            </a:pP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最後進化的工業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4.0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，</a:t>
            </a:r>
            <a:r>
              <a:rPr lang="zh-TW" altLang="en-US" sz="4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智能化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的部分</a:t>
            </a:r>
            <a:endParaRPr lang="en-US" altLang="zh-TW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14A091D-F316-45E5-A56C-3C5BE71DF420}"/>
              </a:ext>
            </a:extLst>
          </p:cNvPr>
          <p:cNvSpPr txBox="1"/>
          <p:nvPr/>
        </p:nvSpPr>
        <p:spPr>
          <a:xfrm>
            <a:off x="310774" y="3148781"/>
            <a:ext cx="10883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 algn="l">
              <a:buFont typeface="Arial" panose="020B0604020202020204" pitchFamily="34" charset="0"/>
              <a:buChar char="•"/>
            </a:pP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再檢視工業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3.0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4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的部分</a:t>
            </a:r>
            <a:endParaRPr lang="en-US" altLang="zh-TW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E3DC2EE-04F7-4AAD-8303-DFF83CF39F3D}"/>
              </a:ext>
            </a:extLst>
          </p:cNvPr>
          <p:cNvSpPr txBox="1"/>
          <p:nvPr/>
        </p:nvSpPr>
        <p:spPr>
          <a:xfrm>
            <a:off x="287648" y="2446856"/>
            <a:ext cx="10883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1" indent="-571500" algn="l">
              <a:buFont typeface="Arial" panose="020B0604020202020204" pitchFamily="34" charset="0"/>
              <a:buChar char="•"/>
            </a:pP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應先檢視工業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2.0 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4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ready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53B0893-356A-4B5A-9916-002D237DD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460" y="2291440"/>
            <a:ext cx="11514816" cy="913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450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020DAFE9-7961-4053-82E7-C0372E6B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00"/>
            <a:ext cx="24384000" cy="1511300"/>
          </a:xfrm>
          <a:ln w="12700">
            <a:miter lim="400000"/>
          </a:ln>
        </p:spPr>
        <p:txBody>
          <a:bodyPr lIns="71437" tIns="71437" rIns="71437" bIns="71437" anchor="ctr">
            <a:noAutofit/>
          </a:bodyPr>
          <a:lstStyle/>
          <a:p>
            <a:pPr algn="ctr"/>
            <a:r>
              <a:rPr lang="zh-TW" altLang="en-US" sz="9600" dirty="0"/>
              <a:t>製造業導入</a:t>
            </a:r>
            <a:r>
              <a:rPr lang="en-US" altLang="zh-TW" sz="9600" dirty="0"/>
              <a:t>AI</a:t>
            </a:r>
            <a:r>
              <a:rPr lang="zh-TW" altLang="en-US" sz="9600" dirty="0"/>
              <a:t>所面臨的問題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B41BAB-811E-4898-B2B6-E6A87D454170}"/>
              </a:ext>
            </a:extLst>
          </p:cNvPr>
          <p:cNvSpPr txBox="1"/>
          <p:nvPr/>
        </p:nvSpPr>
        <p:spPr>
          <a:xfrm>
            <a:off x="2952207" y="2697088"/>
            <a:ext cx="18993394" cy="8269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66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有很多資料，但沒有辦法用</a:t>
            </a:r>
            <a:endParaRPr lang="en-US" altLang="zh-TW" sz="66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l">
              <a:defRPr/>
            </a:pPr>
            <a:r>
              <a:rPr lang="zh-TW" altLang="en-US" sz="66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sz="6600" b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要做到工業</a:t>
            </a:r>
            <a:r>
              <a:rPr lang="en-US" altLang="zh-TW" sz="6600" b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4.0 </a:t>
            </a:r>
            <a:r>
              <a:rPr lang="zh-TW" altLang="en-US" sz="6600" b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之前的準備事項</a:t>
            </a:r>
            <a:endParaRPr lang="en-US" altLang="zh-TW" sz="6600" b="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l"/>
            <a:endParaRPr lang="en-US" altLang="zh-TW" sz="66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zh-TW" altLang="en-US" sz="6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未來資訊安全會是發展工業</a:t>
            </a:r>
            <a:r>
              <a:rPr lang="en-US" altLang="zh-TW" sz="6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4.0</a:t>
            </a:r>
            <a:r>
              <a:rPr lang="zh-TW" altLang="en-US" sz="6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很重要的議題</a:t>
            </a:r>
            <a:endParaRPr lang="en-US" altLang="zh-TW" sz="6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l">
              <a:defRPr/>
            </a:pPr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66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以台積電病毒事件為例</a:t>
            </a:r>
            <a:endParaRPr lang="en-US" altLang="zh-TW" sz="66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l"/>
            <a:endParaRPr lang="en-US" altLang="zh-TW"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66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系統思維 </a:t>
            </a:r>
            <a:r>
              <a:rPr lang="en-US" altLang="zh-TW" sz="66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</a:p>
          <a:p>
            <a:pPr marL="457200" lvl="1" indent="0" algn="l"/>
            <a:r>
              <a:rPr lang="zh-TW" altLang="en-US" sz="66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sz="6600" b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定義問題遠比利用</a:t>
            </a:r>
            <a:r>
              <a:rPr lang="en-US" altLang="zh-TW" sz="6600" b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6600" b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解決問題更為重要</a:t>
            </a:r>
          </a:p>
        </p:txBody>
      </p:sp>
    </p:spTree>
    <p:extLst>
      <p:ext uri="{BB962C8B-B14F-4D97-AF65-F5344CB8AC3E}">
        <p14:creationId xmlns:p14="http://schemas.microsoft.com/office/powerpoint/2010/main" val="351634095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511D88-B569-44F0-B5A9-6392FCE27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00"/>
            <a:ext cx="24384000" cy="1511300"/>
          </a:xfrm>
          <a:ln w="12700">
            <a:miter lim="400000"/>
          </a:ln>
        </p:spPr>
        <p:txBody>
          <a:bodyPr lIns="71437" tIns="71437" rIns="71437" bIns="71437" anchor="ctr">
            <a:noAutofit/>
          </a:bodyPr>
          <a:lstStyle/>
          <a:p>
            <a:pPr algn="ctr"/>
            <a:r>
              <a:rPr lang="zh-TW" altLang="en-US" sz="9600" dirty="0"/>
              <a:t>資訊安全重要性 </a:t>
            </a:r>
            <a:r>
              <a:rPr lang="en-US" altLang="zh-TW" sz="9600" dirty="0"/>
              <a:t>(1)</a:t>
            </a:r>
            <a:endParaRPr lang="zh-TW" altLang="en-US" sz="9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27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AA617CE-D3FC-40FD-A281-4F081E8924E3}"/>
              </a:ext>
            </a:extLst>
          </p:cNvPr>
          <p:cNvSpPr txBox="1"/>
          <p:nvPr/>
        </p:nvSpPr>
        <p:spPr>
          <a:xfrm>
            <a:off x="1881051" y="2138308"/>
            <a:ext cx="20534812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TW" altLang="en-US" sz="4000" dirty="0"/>
              <a:t>一個新機台、一隻病毒，一連串巧合掀起的完美風暴</a:t>
            </a:r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endParaRPr lang="en-US" altLang="zh-TW" sz="4000" b="0" dirty="0"/>
          </a:p>
          <a:p>
            <a:pPr algn="l" fontAlgn="base"/>
            <a:r>
              <a:rPr lang="zh-TW" altLang="en-US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時間回到 </a:t>
            </a:r>
            <a:r>
              <a:rPr lang="en-US" altLang="zh-TW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 </a:t>
            </a:r>
            <a:r>
              <a:rPr lang="zh-TW" altLang="en-US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 </a:t>
            </a:r>
            <a:r>
              <a:rPr lang="en-US" altLang="zh-TW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日下午 </a:t>
            </a:r>
            <a:r>
              <a:rPr lang="en-US" altLang="zh-TW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 </a:t>
            </a:r>
            <a:r>
              <a:rPr lang="zh-TW" altLang="en-US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點，台積電 </a:t>
            </a:r>
            <a:r>
              <a:rPr lang="en-US" altLang="zh-TW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 </a:t>
            </a:r>
            <a:r>
              <a:rPr lang="zh-TW" altLang="en-US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廠的機台開始出現異常。晚上 </a:t>
            </a:r>
            <a:r>
              <a:rPr lang="en-US" altLang="zh-TW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lang="zh-TW" altLang="en-US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點半，狀況開始變得愈來愈嚴重，不只機台，連搬運晶圓的系統都出了問題，所有人意識到，網路出了問題。</a:t>
            </a:r>
            <a:endParaRPr lang="en-US" altLang="zh-TW" sz="4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endParaRPr lang="zh-TW" altLang="en-US" sz="4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 fontAlgn="base"/>
            <a:r>
              <a:rPr lang="zh-TW" altLang="en-US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各地的情報不斷傳進來，不只新竹、台南和台中廠都出現狀況，控制機台的中控電腦紛紛出現無限次自動重新啟動或當機的狀況。</a:t>
            </a:r>
            <a:endParaRPr lang="en-US" altLang="zh-TW" sz="4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endParaRPr lang="en-US" altLang="zh-TW" sz="4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 fontAlgn="base"/>
            <a:r>
              <a:rPr lang="zh-TW" altLang="en-US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事件的起因極有可能是為了新的機台要開始試產，讓受感染機台第一次連上台積電製造部的網路，「一個機台裡可能有不只一台電腦」，</a:t>
            </a:r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如果工程師只掃了其中一台電腦的毒，就將機台連上網路，這一道防線因此失守，病毒開始在台積電製造部的網路流竄</a:t>
            </a:r>
            <a:r>
              <a:rPr lang="zh-TW" altLang="en-US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fontAlgn="base"/>
            <a:endParaRPr lang="en-US" altLang="zh-TW" sz="4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/>
            <a:r>
              <a:rPr lang="zh-TW" altLang="en-US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業界觀察，台積電過去不是沒遇過這樣的挑戰，但以前，</a:t>
            </a:r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台積電還有第二道防線，機台無需連上雲端，就能獨立作業，「控制機台的程式，放在機台的肚子裡。」，以前遇到這種狀況，只要改為人工操作就能解決。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4621DB-9586-4E6F-AF4A-D05D2C1D8A3C}"/>
              </a:ext>
            </a:extLst>
          </p:cNvPr>
          <p:cNvSpPr txBox="1"/>
          <p:nvPr/>
        </p:nvSpPr>
        <p:spPr>
          <a:xfrm>
            <a:off x="19649761" y="12104426"/>
            <a:ext cx="3677288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資料來源 </a:t>
            </a:r>
            <a:r>
              <a:rPr kumimoji="0" lang="en-US" altLang="zh-TW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科技新報</a:t>
            </a:r>
          </a:p>
        </p:txBody>
      </p:sp>
    </p:spTree>
    <p:extLst>
      <p:ext uri="{BB962C8B-B14F-4D97-AF65-F5344CB8AC3E}">
        <p14:creationId xmlns:p14="http://schemas.microsoft.com/office/powerpoint/2010/main" val="204374614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28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0F32EA0-54A6-4683-ACA9-2FC082078339}"/>
              </a:ext>
            </a:extLst>
          </p:cNvPr>
          <p:cNvSpPr txBox="1"/>
          <p:nvPr/>
        </p:nvSpPr>
        <p:spPr>
          <a:xfrm>
            <a:off x="1175657" y="2451820"/>
            <a:ext cx="21527589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zh-TW" altLang="en-US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這一次不一樣。去年初，台積電開始在</a:t>
            </a:r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內部推動雲端自動化系統</a:t>
            </a:r>
            <a:r>
              <a:rPr lang="zh-TW" altLang="en-US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機台生產前，是由中控電腦把控制機台生產的程式放進機台裡，生產完之後就殺掉，「這樣能做到資料不落地」，好處是能減少人為錯誤，提高效率，只要電腦下指令，所有機台用的都會安裝一致的程式，而且保密性更高，有心人無法從機台裡偷走這些重要資料。</a:t>
            </a:r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但這套系統的問題是，如果病毒進入網路，機台就無法獨立運作</a:t>
            </a:r>
            <a:r>
              <a:rPr lang="zh-TW" altLang="en-US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4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 fontAlgn="base"/>
            <a:endParaRPr lang="en-US" altLang="zh-TW" sz="4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 fontAlgn="base"/>
            <a:r>
              <a:rPr lang="zh-TW" altLang="en-US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爆發災情的當晚，病毒沿著生產部門的網路在台灣各廠區之間迅速擴散，只有南京廠不受影響。過去，台灣各廠區之間還有防火牆阻絕，這一天，卻沒有發生作用。</a:t>
            </a:r>
            <a:endParaRPr lang="en-US" altLang="zh-TW" sz="4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TW" altLang="en-US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關鍵在於，台積電台灣各廠區之間為了追求效率，會跨廠合作，有時是產能不足，</a:t>
            </a:r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把生產資料丟上雲端</a:t>
            </a:r>
            <a:r>
              <a:rPr lang="zh-TW" altLang="en-US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，用其他廠的機台來幫忙生產，或是有問題，把相關資料傳到其他廠的機台，驗證自己的生產程序哪裡有錯。</a:t>
            </a:r>
            <a:endParaRPr lang="en-US" altLang="zh-TW" sz="4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TW" altLang="en-US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對各生產單位來說，</a:t>
            </a:r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如果有防火牆，對其他廠區的機台下指令，可能要幾分鐘才能得到回應，拿掉防火牆，立刻就能知道結果</a:t>
            </a:r>
            <a:r>
              <a:rPr lang="zh-TW" altLang="en-US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；方便的下場，就是無法阻隔病毒。台積電內部老舊的廠區，因為還沒連上雲端，基本能維持運作，但已經完成雲端自動化系統的新廠區，就受傷慘重。南京廠因為防火牆仍維持運作，作業反而不受影響。</a:t>
            </a:r>
            <a:endParaRPr lang="en-US" altLang="zh-TW" sz="4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2A49A5AF-4771-4314-BAA1-74F1F7BB1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00"/>
            <a:ext cx="24384000" cy="1511300"/>
          </a:xfrm>
          <a:ln w="12700">
            <a:miter lim="400000"/>
          </a:ln>
        </p:spPr>
        <p:txBody>
          <a:bodyPr lIns="71437" tIns="71437" rIns="71437" bIns="71437" anchor="ctr">
            <a:noAutofit/>
          </a:bodyPr>
          <a:lstStyle/>
          <a:p>
            <a:pPr algn="ctr"/>
            <a:r>
              <a:rPr lang="zh-TW" altLang="en-US" sz="9600" dirty="0"/>
              <a:t>資訊安全重要性 </a:t>
            </a:r>
            <a:r>
              <a:rPr lang="en-US" altLang="zh-TW" sz="9600" dirty="0"/>
              <a:t>(2)</a:t>
            </a:r>
            <a:endParaRPr lang="zh-TW" altLang="en-US" sz="96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BD448A-B6A6-4E01-8810-54260BD74DB8}"/>
              </a:ext>
            </a:extLst>
          </p:cNvPr>
          <p:cNvSpPr txBox="1"/>
          <p:nvPr/>
        </p:nvSpPr>
        <p:spPr>
          <a:xfrm>
            <a:off x="19649761" y="12104426"/>
            <a:ext cx="3677288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資料來源 </a:t>
            </a:r>
            <a:r>
              <a:rPr kumimoji="0" lang="en-US" altLang="zh-TW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科技新報</a:t>
            </a:r>
          </a:p>
        </p:txBody>
      </p:sp>
    </p:spTree>
    <p:extLst>
      <p:ext uri="{BB962C8B-B14F-4D97-AF65-F5344CB8AC3E}">
        <p14:creationId xmlns:p14="http://schemas.microsoft.com/office/powerpoint/2010/main" val="214662419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29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0F32EA0-54A6-4683-ACA9-2FC082078339}"/>
              </a:ext>
            </a:extLst>
          </p:cNvPr>
          <p:cNvSpPr txBox="1"/>
          <p:nvPr/>
        </p:nvSpPr>
        <p:spPr>
          <a:xfrm>
            <a:off x="1881051" y="2739206"/>
            <a:ext cx="199600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zh-TW" altLang="en-US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台積電把雲端自動化推廣到台灣各廠區，未來新興建的廠，都會採用這樣的雲端系統。過去幾年，</a:t>
            </a:r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台積電不斷在內部推行自動化，因為，台積電的投資金額愈來愈大，他希望能讓台積電即使擴廠，未來員工人數仍維持 </a:t>
            </a:r>
            <a:r>
              <a:rPr lang="en-US" altLang="zh-TW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萬多人左右的規模，提高效率才能讓所有員工維持高薪，提高台積電的競爭力。</a:t>
            </a:r>
            <a:endParaRPr lang="en-US" altLang="zh-TW" sz="40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 fontAlgn="base"/>
            <a:endParaRPr lang="zh-TW" altLang="en-US" sz="4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 fontAlgn="base"/>
            <a:r>
              <a:rPr lang="zh-TW" altLang="en-US" sz="4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也是台積電在資訊安全的重要一課，因為，面對資訊安全，不管有再好的設備和技術，只要有人貪圖方便，這些防護措施可能都完全起不了作用。補起了這個漏洞，未來台積電完成雲端自動化平台後，競爭力會更強。</a:t>
            </a:r>
          </a:p>
          <a:p>
            <a:pPr algn="l" fontAlgn="base"/>
            <a:endParaRPr lang="en-US" altLang="zh-TW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58440D0D-D1C7-45FE-8BD3-980CBE2DB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00"/>
            <a:ext cx="24384000" cy="1511300"/>
          </a:xfrm>
          <a:ln w="12700">
            <a:miter lim="400000"/>
          </a:ln>
        </p:spPr>
        <p:txBody>
          <a:bodyPr lIns="71437" tIns="71437" rIns="71437" bIns="71437" anchor="ctr">
            <a:noAutofit/>
          </a:bodyPr>
          <a:lstStyle/>
          <a:p>
            <a:pPr algn="ctr"/>
            <a:r>
              <a:rPr lang="zh-TW" altLang="en-US" sz="9600" dirty="0"/>
              <a:t>資訊安全重要性 </a:t>
            </a:r>
            <a:r>
              <a:rPr lang="en-US" altLang="zh-TW" sz="9600" dirty="0"/>
              <a:t>(3)</a:t>
            </a:r>
            <a:endParaRPr lang="zh-TW" altLang="en-US" sz="96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47B78A6-0296-4A93-A059-DFB5E5899C65}"/>
              </a:ext>
            </a:extLst>
          </p:cNvPr>
          <p:cNvSpPr txBox="1"/>
          <p:nvPr/>
        </p:nvSpPr>
        <p:spPr>
          <a:xfrm>
            <a:off x="1502229" y="9502811"/>
            <a:ext cx="221194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 algn="l"/>
            <a:r>
              <a:rPr lang="zh-TW" altLang="en-US" sz="8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雲端自動化勢在必行，資安與生產效率的兩難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69C9FC9-D588-4DAB-B28E-18435747A50B}"/>
              </a:ext>
            </a:extLst>
          </p:cNvPr>
          <p:cNvSpPr txBox="1"/>
          <p:nvPr/>
        </p:nvSpPr>
        <p:spPr>
          <a:xfrm>
            <a:off x="19649761" y="12104426"/>
            <a:ext cx="3677288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資料來源 </a:t>
            </a:r>
            <a:r>
              <a:rPr kumimoji="0" lang="en-US" altLang="zh-TW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科技新報</a:t>
            </a:r>
          </a:p>
        </p:txBody>
      </p:sp>
    </p:spTree>
    <p:extLst>
      <p:ext uri="{BB962C8B-B14F-4D97-AF65-F5344CB8AC3E}">
        <p14:creationId xmlns:p14="http://schemas.microsoft.com/office/powerpoint/2010/main" val="39491316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BBF4B98D-6249-4CB5-A2B4-DFB4B65814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295995"/>
              </p:ext>
            </p:extLst>
          </p:nvPr>
        </p:nvGraphicFramePr>
        <p:xfrm>
          <a:off x="3048000" y="0"/>
          <a:ext cx="18288000" cy="13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235450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020DAFE9-7961-4053-82E7-C0372E6B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00"/>
            <a:ext cx="24384000" cy="1511300"/>
          </a:xfrm>
          <a:ln w="12700">
            <a:miter lim="400000"/>
          </a:ln>
        </p:spPr>
        <p:txBody>
          <a:bodyPr lIns="71437" tIns="71437" rIns="71437" bIns="71437" anchor="ctr">
            <a:noAutofit/>
          </a:bodyPr>
          <a:lstStyle/>
          <a:p>
            <a:pPr algn="ctr"/>
            <a:r>
              <a:rPr lang="zh-TW" altLang="en-US" sz="9600" dirty="0"/>
              <a:t>製造業導入</a:t>
            </a:r>
            <a:r>
              <a:rPr lang="en-US" altLang="zh-TW" sz="9600" dirty="0"/>
              <a:t>AI</a:t>
            </a:r>
            <a:r>
              <a:rPr lang="zh-TW" altLang="en-US" sz="9600" dirty="0"/>
              <a:t>所面臨的問題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B41BAB-811E-4898-B2B6-E6A87D454170}"/>
              </a:ext>
            </a:extLst>
          </p:cNvPr>
          <p:cNvSpPr txBox="1"/>
          <p:nvPr/>
        </p:nvSpPr>
        <p:spPr>
          <a:xfrm>
            <a:off x="2952207" y="2697088"/>
            <a:ext cx="18993394" cy="8269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66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有很多資料，但沒有辦法用</a:t>
            </a:r>
            <a:endParaRPr lang="en-US" altLang="zh-TW" sz="66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l">
              <a:defRPr/>
            </a:pPr>
            <a:r>
              <a:rPr lang="zh-TW" altLang="en-US" sz="66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sz="6600" b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要做到工業</a:t>
            </a:r>
            <a:r>
              <a:rPr lang="en-US" altLang="zh-TW" sz="6600" b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4.0 </a:t>
            </a:r>
            <a:r>
              <a:rPr lang="zh-TW" altLang="en-US" sz="6600" b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之前的準備事項</a:t>
            </a:r>
            <a:endParaRPr lang="en-US" altLang="zh-TW" sz="6600" b="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l"/>
            <a:endParaRPr lang="en-US" altLang="zh-TW" sz="6600" b="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zh-TW" altLang="en-US" sz="66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未來資訊安全會是發展工業</a:t>
            </a:r>
            <a:r>
              <a:rPr lang="en-US" altLang="zh-TW" sz="66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4.0</a:t>
            </a:r>
            <a:r>
              <a:rPr lang="zh-TW" altLang="en-US" sz="66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很重要的議題</a:t>
            </a:r>
            <a:endParaRPr lang="en-US" altLang="zh-TW" sz="66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l">
              <a:defRPr/>
            </a:pPr>
            <a:r>
              <a:rPr lang="zh-TW" altLang="en-US" sz="66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6600" b="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以台積電病毒事件為例</a:t>
            </a:r>
            <a:endParaRPr lang="en-US" altLang="zh-TW" sz="6600" b="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l"/>
            <a:endParaRPr lang="en-US" altLang="zh-TW" sz="6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6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系統思維 </a:t>
            </a:r>
            <a:r>
              <a:rPr lang="en-US" altLang="zh-TW" sz="6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</a:p>
          <a:p>
            <a:pPr marL="457200" lvl="1" indent="0" algn="l"/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sz="66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定義問題遠比利用</a:t>
            </a:r>
            <a:r>
              <a:rPr lang="en-US" altLang="zh-TW" sz="66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66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解決問題更為重要</a:t>
            </a:r>
          </a:p>
        </p:txBody>
      </p:sp>
    </p:spTree>
    <p:extLst>
      <p:ext uri="{BB962C8B-B14F-4D97-AF65-F5344CB8AC3E}">
        <p14:creationId xmlns:p14="http://schemas.microsoft.com/office/powerpoint/2010/main" val="61601661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020DAFE9-7961-4053-82E7-C0372E6B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00"/>
            <a:ext cx="24384000" cy="1511300"/>
          </a:xfrm>
          <a:ln w="12700">
            <a:miter lim="400000"/>
          </a:ln>
        </p:spPr>
        <p:txBody>
          <a:bodyPr lIns="71437" tIns="71437" rIns="71437" bIns="71437" anchor="ctr">
            <a:noAutofit/>
          </a:bodyPr>
          <a:lstStyle/>
          <a:p>
            <a:pPr algn="ctr"/>
            <a:r>
              <a:rPr lang="zh-TW" altLang="en-US" sz="9600" dirty="0"/>
              <a:t>定義問題遠比利用</a:t>
            </a:r>
            <a:r>
              <a:rPr lang="en-US" altLang="zh-TW" sz="9600" dirty="0"/>
              <a:t>AI</a:t>
            </a:r>
            <a:r>
              <a:rPr lang="zh-TW" altLang="en-US" sz="9600" dirty="0"/>
              <a:t> 解決問題更為重要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B41BAB-811E-4898-B2B6-E6A87D454170}"/>
              </a:ext>
            </a:extLst>
          </p:cNvPr>
          <p:cNvSpPr txBox="1"/>
          <p:nvPr/>
        </p:nvSpPr>
        <p:spPr>
          <a:xfrm>
            <a:off x="1221380" y="2296374"/>
            <a:ext cx="10676707" cy="1990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當準確率達到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99%</a:t>
            </a: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，是否可以落地 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???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BF1BB0-82AD-411C-87EB-88E164E3AFFB}"/>
              </a:ext>
            </a:extLst>
          </p:cNvPr>
          <p:cNvSpPr txBox="1"/>
          <p:nvPr/>
        </p:nvSpPr>
        <p:spPr>
          <a:xfrm>
            <a:off x="12895214" y="2127993"/>
            <a:ext cx="10676707" cy="112242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6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癌症的檢驗，大部分都是正常的情形，所以當判斷都是正常的情形之下，會得到的準確率也相當高。但是當</a:t>
            </a:r>
            <a:r>
              <a:rPr lang="en-US" altLang="zh-TW" sz="6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6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誤判時，所損失的成本也相當高</a:t>
            </a:r>
            <a:endParaRPr lang="en-US" altLang="zh-TW" sz="6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zh-TW" sz="6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6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在製造業中的</a:t>
            </a:r>
            <a:r>
              <a:rPr lang="zh-TW" altLang="en-US" sz="6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異常率是百萬分之一</a:t>
            </a:r>
            <a:r>
              <a:rPr lang="zh-TW" altLang="en-US" sz="6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，能夠提供的</a:t>
            </a:r>
            <a:r>
              <a:rPr lang="zh-TW" altLang="en-US" sz="6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異常樣本很少</a:t>
            </a:r>
            <a:r>
              <a:rPr lang="zh-TW" altLang="en-US" sz="6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，當</a:t>
            </a:r>
            <a:r>
              <a:rPr lang="zh-TW" altLang="en-US" sz="6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不能正確預測異常時，所損失的成本也相當高</a:t>
            </a:r>
            <a:endParaRPr lang="en-US" altLang="zh-TW" sz="60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A1A3747-4439-4E28-945E-94FA86A8C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2" y="4458653"/>
            <a:ext cx="11745142" cy="51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44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020DAFE9-7961-4053-82E7-C0372E6B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00"/>
            <a:ext cx="24384000" cy="1511300"/>
          </a:xfrm>
          <a:ln w="12700">
            <a:miter lim="400000"/>
          </a:ln>
        </p:spPr>
        <p:txBody>
          <a:bodyPr lIns="71437" tIns="71437" rIns="71437" bIns="71437" anchor="ctr">
            <a:noAutofit/>
          </a:bodyPr>
          <a:lstStyle/>
          <a:p>
            <a:pPr algn="ctr"/>
            <a:r>
              <a:rPr lang="zh-TW" altLang="en-US" sz="9600" dirty="0"/>
              <a:t>定義問題遠比利用</a:t>
            </a:r>
            <a:r>
              <a:rPr lang="en-US" altLang="zh-TW" sz="9600" dirty="0"/>
              <a:t>AI</a:t>
            </a:r>
            <a:r>
              <a:rPr lang="zh-TW" altLang="en-US" sz="9600" dirty="0"/>
              <a:t> 解決問題更為重要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B41BAB-811E-4898-B2B6-E6A87D454170}"/>
              </a:ext>
            </a:extLst>
          </p:cNvPr>
          <p:cNvSpPr txBox="1"/>
          <p:nvPr/>
        </p:nvSpPr>
        <p:spPr>
          <a:xfrm>
            <a:off x="1515293" y="2431469"/>
            <a:ext cx="10676707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無絕對準確</a:t>
            </a:r>
            <a:endParaRPr lang="en-US" altLang="zh-TW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BF1BB0-82AD-411C-87EB-88E164E3AFFB}"/>
              </a:ext>
            </a:extLst>
          </p:cNvPr>
          <p:cNvSpPr txBox="1"/>
          <p:nvPr/>
        </p:nvSpPr>
        <p:spPr>
          <a:xfrm>
            <a:off x="12819019" y="2590476"/>
            <a:ext cx="10676707" cy="103008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6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過去工業</a:t>
            </a:r>
            <a:r>
              <a:rPr lang="en-US" altLang="zh-TW" sz="6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3.0</a:t>
            </a:r>
            <a:r>
              <a:rPr lang="zh-TW" altLang="en-US" sz="6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時代，自動化用規則寫規則，準確率為</a:t>
            </a:r>
            <a:r>
              <a:rPr lang="en-US" altLang="zh-TW" sz="6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zh-TW" sz="6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6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現在工業</a:t>
            </a:r>
            <a:r>
              <a:rPr lang="en-US" altLang="zh-TW" sz="6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4.0 </a:t>
            </a:r>
            <a:r>
              <a:rPr lang="zh-TW" altLang="en-US" sz="6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時代，智能化用數據寫規則，準確率不可能</a:t>
            </a:r>
            <a:r>
              <a:rPr lang="en-US" altLang="zh-TW" sz="6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zh-TW" sz="6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6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且目前</a:t>
            </a:r>
            <a:r>
              <a:rPr lang="en-US" altLang="zh-TW" sz="6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sz="6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僅能針對已經學習過的範圍能做較佳預測，</a:t>
            </a:r>
            <a:r>
              <a:rPr lang="zh-TW" altLang="en-US" sz="6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產業界中異常情形很難舉一反三</a:t>
            </a:r>
            <a:endParaRPr lang="en-US" altLang="zh-TW" sz="60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7E5688-AAAF-4D88-AE1A-FF73572A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28" y="4066632"/>
            <a:ext cx="11708672" cy="658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839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020DAFE9-7961-4053-82E7-C0372E6B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00"/>
            <a:ext cx="24384000" cy="1511300"/>
          </a:xfrm>
          <a:ln w="12700">
            <a:miter lim="400000"/>
          </a:ln>
        </p:spPr>
        <p:txBody>
          <a:bodyPr lIns="71437" tIns="71437" rIns="71437" bIns="71437" anchor="ctr">
            <a:noAutofit/>
          </a:bodyPr>
          <a:lstStyle/>
          <a:p>
            <a:pPr algn="ctr"/>
            <a:r>
              <a:rPr lang="zh-TW" altLang="en-US" sz="9600" dirty="0"/>
              <a:t>定義問題遠比利用</a:t>
            </a:r>
            <a:r>
              <a:rPr lang="en-US" altLang="zh-TW" sz="9600" dirty="0"/>
              <a:t>AI</a:t>
            </a:r>
            <a:r>
              <a:rPr lang="zh-TW" altLang="en-US" sz="9600" dirty="0"/>
              <a:t> 解決問題更為重要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B41BAB-811E-4898-B2B6-E6A87D454170}"/>
              </a:ext>
            </a:extLst>
          </p:cNvPr>
          <p:cNvSpPr txBox="1"/>
          <p:nvPr/>
        </p:nvSpPr>
        <p:spPr>
          <a:xfrm>
            <a:off x="1515293" y="2431469"/>
            <a:ext cx="10676707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以終為始</a:t>
            </a:r>
            <a:endParaRPr lang="en-US" altLang="zh-TW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BF1BB0-82AD-411C-87EB-88E164E3AFFB}"/>
              </a:ext>
            </a:extLst>
          </p:cNvPr>
          <p:cNvSpPr txBox="1"/>
          <p:nvPr/>
        </p:nvSpPr>
        <p:spPr>
          <a:xfrm>
            <a:off x="12975770" y="3255375"/>
            <a:ext cx="10676707" cy="5684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60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機器也會犯錯，但永遠不知道什麼時候會犯錯</a:t>
            </a:r>
            <a:endParaRPr lang="en-US" altLang="zh-TW" sz="6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zh-TW" sz="60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6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在一個可以容錯的範圍內，設計一個機制，讓錯誤不至於發生大傷害</a:t>
            </a:r>
            <a:endParaRPr lang="en-US" altLang="zh-TW" sz="60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A2B7CE8-FD68-412C-AFFF-82BE518D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3827235"/>
            <a:ext cx="9997441" cy="755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322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DBF1BB0-82AD-411C-87EB-88E164E3AFFB}"/>
              </a:ext>
            </a:extLst>
          </p:cNvPr>
          <p:cNvSpPr txBox="1"/>
          <p:nvPr/>
        </p:nvSpPr>
        <p:spPr>
          <a:xfrm>
            <a:off x="470264" y="2365583"/>
            <a:ext cx="22752230" cy="75309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6000" b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傳統的</a:t>
            </a:r>
            <a:r>
              <a:rPr lang="en-US" altLang="zh-TW" sz="6000" b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6000" b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不保證成果的可靠性，常會因為輸入數據與使用者不同，結果就會不同。</a:t>
            </a:r>
            <a:r>
              <a:rPr lang="en-US" altLang="zh-TW" sz="6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6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運用於工業上，強調的是可靠的預測，工業人工智慧集中在專業知識</a:t>
            </a:r>
            <a:r>
              <a:rPr lang="zh-TW" altLang="en-US" sz="6000" b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，每一次使用人工智慧獲得的結果都是可靠。</a:t>
            </a:r>
            <a:endParaRPr lang="en-US" altLang="zh-TW" sz="6000" b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1" indent="0" algn="l"/>
            <a:endParaRPr lang="en-US" altLang="zh-TW" sz="6000" b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TW" altLang="en-US" sz="6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人工智慧非取代人類，而是與人類的人機協同</a:t>
            </a:r>
            <a:r>
              <a:rPr lang="zh-TW" altLang="en-US" sz="6000" b="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，藉此創造更多的產品附加價值</a:t>
            </a:r>
            <a:endParaRPr lang="en-US" altLang="zh-TW" sz="6000" b="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altLang="zh-TW" sz="60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988401-F238-4809-8664-9D701D227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230" y="8509530"/>
            <a:ext cx="7444980" cy="4963320"/>
          </a:xfrm>
          <a:prstGeom prst="rect">
            <a:avLst/>
          </a:prstGeom>
        </p:spPr>
      </p:pic>
      <p:sp>
        <p:nvSpPr>
          <p:cNvPr id="8" name="標題 6">
            <a:extLst>
              <a:ext uri="{FF2B5EF4-FFF2-40B4-BE49-F238E27FC236}">
                <a16:creationId xmlns:a16="http://schemas.microsoft.com/office/drawing/2014/main" id="{3A860229-F024-466B-A219-0A9597F3B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00"/>
            <a:ext cx="24384000" cy="1511300"/>
          </a:xfrm>
          <a:ln w="12700">
            <a:miter lim="400000"/>
          </a:ln>
        </p:spPr>
        <p:txBody>
          <a:bodyPr lIns="71437" tIns="71437" rIns="71437" bIns="71437" anchor="ctr">
            <a:noAutofit/>
          </a:bodyPr>
          <a:lstStyle/>
          <a:p>
            <a:pPr algn="ctr"/>
            <a:r>
              <a:rPr lang="zh-TW" altLang="en-US" sz="9600" dirty="0"/>
              <a:t>定義問題遠比利用</a:t>
            </a:r>
            <a:r>
              <a:rPr lang="en-US" altLang="zh-TW" sz="9600" dirty="0"/>
              <a:t>AI</a:t>
            </a:r>
            <a:r>
              <a:rPr lang="zh-TW" altLang="en-US" sz="9600" dirty="0"/>
              <a:t> 解決問題更為重要</a:t>
            </a:r>
          </a:p>
        </p:txBody>
      </p:sp>
    </p:spTree>
    <p:extLst>
      <p:ext uri="{BB962C8B-B14F-4D97-AF65-F5344CB8AC3E}">
        <p14:creationId xmlns:p14="http://schemas.microsoft.com/office/powerpoint/2010/main" val="12838899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BBF4B98D-6249-4CB5-A2B4-DFB4B65814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6980729"/>
              </p:ext>
            </p:extLst>
          </p:nvPr>
        </p:nvGraphicFramePr>
        <p:xfrm>
          <a:off x="3048000" y="0"/>
          <a:ext cx="18288000" cy="137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984069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6">
            <a:extLst>
              <a:ext uri="{FF2B5EF4-FFF2-40B4-BE49-F238E27FC236}">
                <a16:creationId xmlns:a16="http://schemas.microsoft.com/office/drawing/2014/main" id="{D4E16AC5-632D-45EC-8C86-818938F3C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67" y="2286000"/>
            <a:ext cx="7658100" cy="1511300"/>
          </a:xfrm>
          <a:ln w="12700">
            <a:miter lim="400000"/>
          </a:ln>
        </p:spPr>
        <p:txBody>
          <a:bodyPr lIns="71437" tIns="71437" rIns="71437" bIns="71437" anchor="ctr">
            <a:noAutofit/>
          </a:bodyPr>
          <a:lstStyle/>
          <a:p>
            <a:pPr algn="ctr"/>
            <a:r>
              <a:rPr lang="zh-TW" altLang="en-US" sz="7200" dirty="0"/>
              <a:t>柯達</a:t>
            </a:r>
          </a:p>
        </p:txBody>
      </p:sp>
      <p:sp>
        <p:nvSpPr>
          <p:cNvPr id="6" name="標題 6">
            <a:extLst>
              <a:ext uri="{FF2B5EF4-FFF2-40B4-BE49-F238E27FC236}">
                <a16:creationId xmlns:a16="http://schemas.microsoft.com/office/drawing/2014/main" id="{0521CFA3-E773-4F2B-9F98-4FC723CDEEFC}"/>
              </a:ext>
            </a:extLst>
          </p:cNvPr>
          <p:cNvSpPr txBox="1">
            <a:spLocks/>
          </p:cNvSpPr>
          <p:nvPr/>
        </p:nvSpPr>
        <p:spPr>
          <a:xfrm>
            <a:off x="0" y="571500"/>
            <a:ext cx="24384000" cy="15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sym typeface="PingFang TC Regular"/>
              </a:defRPr>
            </a:lvl1pPr>
            <a:lvl2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2pPr>
            <a:lvl3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3pPr>
            <a:lvl4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4pPr>
            <a:lvl5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5pPr>
            <a:lvl6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6pPr>
            <a:lvl7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7pPr>
            <a:lvl8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8pPr>
            <a:lvl9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9pPr>
          </a:lstStyle>
          <a:p>
            <a:pPr algn="ctr" hangingPunct="1"/>
            <a:r>
              <a:rPr lang="zh-TW" altLang="en-US" sz="9600" dirty="0"/>
              <a:t>沒跟上潮流而沒落的公司</a:t>
            </a:r>
          </a:p>
        </p:txBody>
      </p:sp>
      <p:sp>
        <p:nvSpPr>
          <p:cNvPr id="10" name="標題 6">
            <a:extLst>
              <a:ext uri="{FF2B5EF4-FFF2-40B4-BE49-F238E27FC236}">
                <a16:creationId xmlns:a16="http://schemas.microsoft.com/office/drawing/2014/main" id="{126ECBD0-7758-42B2-9810-8039077A03DA}"/>
              </a:ext>
            </a:extLst>
          </p:cNvPr>
          <p:cNvSpPr txBox="1">
            <a:spLocks/>
          </p:cNvSpPr>
          <p:nvPr/>
        </p:nvSpPr>
        <p:spPr>
          <a:xfrm>
            <a:off x="8341182" y="2324100"/>
            <a:ext cx="7658100" cy="15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sym typeface="PingFang TC Regular"/>
              </a:defRPr>
            </a:lvl1pPr>
            <a:lvl2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2pPr>
            <a:lvl3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3pPr>
            <a:lvl4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4pPr>
            <a:lvl5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5pPr>
            <a:lvl6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6pPr>
            <a:lvl7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7pPr>
            <a:lvl8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8pPr>
            <a:lvl9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9pPr>
          </a:lstStyle>
          <a:p>
            <a:pPr algn="ctr" hangingPunct="1"/>
            <a:r>
              <a:rPr lang="en-US" altLang="zh-TW" sz="7200" dirty="0"/>
              <a:t>NOKIA</a:t>
            </a:r>
          </a:p>
        </p:txBody>
      </p:sp>
      <p:sp>
        <p:nvSpPr>
          <p:cNvPr id="11" name="標題 6">
            <a:extLst>
              <a:ext uri="{FF2B5EF4-FFF2-40B4-BE49-F238E27FC236}">
                <a16:creationId xmlns:a16="http://schemas.microsoft.com/office/drawing/2014/main" id="{2BAA101D-3CF2-484C-9982-FC35EECA669D}"/>
              </a:ext>
            </a:extLst>
          </p:cNvPr>
          <p:cNvSpPr txBox="1">
            <a:spLocks/>
          </p:cNvSpPr>
          <p:nvPr/>
        </p:nvSpPr>
        <p:spPr>
          <a:xfrm>
            <a:off x="16421100" y="2333625"/>
            <a:ext cx="7658100" cy="15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sym typeface="PingFang TC Regular"/>
              </a:defRPr>
            </a:lvl1pPr>
            <a:lvl2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2pPr>
            <a:lvl3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3pPr>
            <a:lvl4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4pPr>
            <a:lvl5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5pPr>
            <a:lvl6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6pPr>
            <a:lvl7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7pPr>
            <a:lvl8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8pPr>
            <a:lvl9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9pPr>
          </a:lstStyle>
          <a:p>
            <a:pPr algn="ctr" hangingPunct="1"/>
            <a:r>
              <a:rPr lang="zh-TW" altLang="en-US" sz="7200" dirty="0"/>
              <a:t>遊戲公司 </a:t>
            </a:r>
            <a:r>
              <a:rPr lang="en-US" altLang="zh-TW" sz="7200" dirty="0"/>
              <a:t>Zynga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F58E56-1A00-482B-A4D0-30F17984F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27" y="4105277"/>
            <a:ext cx="7057693" cy="63872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EF39B8D-7B16-45F8-9BE4-E4092213B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388" y="4286509"/>
            <a:ext cx="7329894" cy="124073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A478A48-1F03-4B81-BC91-5E7C982F4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5101" y="4986337"/>
            <a:ext cx="6667500" cy="5254943"/>
          </a:xfrm>
          <a:prstGeom prst="rect">
            <a:avLst/>
          </a:prstGeom>
        </p:spPr>
      </p:pic>
      <p:sp>
        <p:nvSpPr>
          <p:cNvPr id="13" name="標題 6">
            <a:extLst>
              <a:ext uri="{FF2B5EF4-FFF2-40B4-BE49-F238E27FC236}">
                <a16:creationId xmlns:a16="http://schemas.microsoft.com/office/drawing/2014/main" id="{B098E46D-CE29-48B8-9DB4-DDBD42870222}"/>
              </a:ext>
            </a:extLst>
          </p:cNvPr>
          <p:cNvSpPr txBox="1">
            <a:spLocks/>
          </p:cNvSpPr>
          <p:nvPr/>
        </p:nvSpPr>
        <p:spPr>
          <a:xfrm>
            <a:off x="16573500" y="11003007"/>
            <a:ext cx="7658100" cy="15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sym typeface="PingFang TC Regular"/>
              </a:defRPr>
            </a:lvl1pPr>
            <a:lvl2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2pPr>
            <a:lvl3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3pPr>
            <a:lvl4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4pPr>
            <a:lvl5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5pPr>
            <a:lvl6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6pPr>
            <a:lvl7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7pPr>
            <a:lvl8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8pPr>
            <a:lvl9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9pPr>
          </a:lstStyle>
          <a:p>
            <a:pPr algn="ctr" hangingPunct="1"/>
            <a:r>
              <a:rPr lang="zh-TW" altLang="en-US" sz="7200" dirty="0"/>
              <a:t>開心農場</a:t>
            </a:r>
            <a:endParaRPr lang="en-US" altLang="zh-TW" sz="72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9C7E4C6-BF21-4B3D-B295-E6D7FD48B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4195" y="8336288"/>
            <a:ext cx="6837087" cy="3803130"/>
          </a:xfrm>
          <a:prstGeom prst="rect">
            <a:avLst/>
          </a:prstGeom>
        </p:spPr>
      </p:pic>
      <p:sp>
        <p:nvSpPr>
          <p:cNvPr id="15" name="標題 6">
            <a:extLst>
              <a:ext uri="{FF2B5EF4-FFF2-40B4-BE49-F238E27FC236}">
                <a16:creationId xmlns:a16="http://schemas.microsoft.com/office/drawing/2014/main" id="{D94A1BE9-A45E-4C7D-B24E-C16D19DB7DAB}"/>
              </a:ext>
            </a:extLst>
          </p:cNvPr>
          <p:cNvSpPr txBox="1">
            <a:spLocks/>
          </p:cNvSpPr>
          <p:nvPr/>
        </p:nvSpPr>
        <p:spPr>
          <a:xfrm>
            <a:off x="8571960" y="6787243"/>
            <a:ext cx="7658100" cy="15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sym typeface="PingFang TC Regular"/>
              </a:defRPr>
            </a:lvl1pPr>
            <a:lvl2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2pPr>
            <a:lvl3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3pPr>
            <a:lvl4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4pPr>
            <a:lvl5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5pPr>
            <a:lvl6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6pPr>
            <a:lvl7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7pPr>
            <a:lvl8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8pPr>
            <a:lvl9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350" baseline="0">
                <a:ln>
                  <a:noFill/>
                </a:ln>
                <a:solidFill>
                  <a:srgbClr val="1A1A1A"/>
                </a:solidFill>
                <a:uFillTx/>
                <a:latin typeface="+mj-lt"/>
                <a:ea typeface="+mj-ea"/>
                <a:cs typeface="+mj-cs"/>
                <a:sym typeface="PingFang TC Regular"/>
              </a:defRPr>
            </a:lvl9pPr>
          </a:lstStyle>
          <a:p>
            <a:pPr algn="ctr" hangingPunct="1"/>
            <a:r>
              <a:rPr lang="zh-TW" altLang="en-US" sz="7200" dirty="0"/>
              <a:t>黑莓 </a:t>
            </a:r>
            <a:r>
              <a:rPr lang="en-US" altLang="zh-TW" sz="7200" dirty="0"/>
              <a:t>BlackBerry</a:t>
            </a:r>
          </a:p>
        </p:txBody>
      </p:sp>
    </p:spTree>
    <p:extLst>
      <p:ext uri="{BB962C8B-B14F-4D97-AF65-F5344CB8AC3E}">
        <p14:creationId xmlns:p14="http://schemas.microsoft.com/office/powerpoint/2010/main" val="224305781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2C2C15C-6EF2-4539-86BE-38941D23F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457" y="557212"/>
            <a:ext cx="8623236" cy="512513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BD00915-AA5F-4F4D-94E6-B0E2FC1B48F1}"/>
              </a:ext>
            </a:extLst>
          </p:cNvPr>
          <p:cNvSpPr txBox="1"/>
          <p:nvPr/>
        </p:nvSpPr>
        <p:spPr>
          <a:xfrm>
            <a:off x="228600" y="5976258"/>
            <a:ext cx="241554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李開復認為現階段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已足夠普及，不是世界巨頭來做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才可以</a:t>
            </a:r>
            <a:endParaRPr lang="en-US" altLang="zh-TW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發展階段有兩大階段 ，在萌芽期以技術為主，誰懂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誰就可以領先</a:t>
            </a:r>
            <a:endParaRPr lang="en-US" altLang="zh-TW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在現今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已經普及，變成應用為主，一定要</a:t>
            </a:r>
            <a:r>
              <a:rPr lang="zh-TW" altLang="en-US" sz="6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懂得客戶、商業、垂直整合，甚至怎麼去賺錢才是王道</a:t>
            </a:r>
            <a:endParaRPr lang="en-US" altLang="zh-TW" sz="60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6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總結一句話 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6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過去專家為王，現在資料為王</a:t>
            </a:r>
            <a:r>
              <a:rPr lang="en-US" altLang="zh-TW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48384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8556EED8-E9C7-4B02-B989-7C85C70A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25" y="5781322"/>
            <a:ext cx="4006346" cy="499680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60B4D7E-5636-4554-A3D0-EB92433B4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10" y="2549352"/>
            <a:ext cx="4608512" cy="307234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2CCD90DA-877E-4EB2-AF6C-842C6E655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176" y="3552164"/>
            <a:ext cx="8150168" cy="815016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F2C92C1-C366-4FCE-8A82-06B4494A0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11839155"/>
            <a:ext cx="4665612" cy="154913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D145DE1-8785-4BE7-ADE4-24B50F68E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58542" y="2222356"/>
            <a:ext cx="3332208" cy="331739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AB7D44C-B1DA-4CBB-9CA1-61B369280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27914" y="5897890"/>
            <a:ext cx="3775346" cy="377534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C8E40D5-085A-48DC-B895-40721C5BB4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56201" y="10031372"/>
            <a:ext cx="4622705" cy="3233057"/>
          </a:xfrm>
          <a:prstGeom prst="rect">
            <a:avLst/>
          </a:prstGeom>
        </p:spPr>
      </p:pic>
      <p:sp>
        <p:nvSpPr>
          <p:cNvPr id="17" name="標題 6">
            <a:extLst>
              <a:ext uri="{FF2B5EF4-FFF2-40B4-BE49-F238E27FC236}">
                <a16:creationId xmlns:a16="http://schemas.microsoft.com/office/drawing/2014/main" id="{58F699B4-64CF-4756-9243-33B59C188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500"/>
            <a:ext cx="24384000" cy="1511300"/>
          </a:xfrm>
          <a:ln w="12700">
            <a:miter lim="400000"/>
          </a:ln>
        </p:spPr>
        <p:txBody>
          <a:bodyPr lIns="71437" tIns="71437" rIns="71437" bIns="71437" anchor="ctr">
            <a:noAutofit/>
          </a:bodyPr>
          <a:lstStyle/>
          <a:p>
            <a:pPr algn="ctr"/>
            <a:r>
              <a:rPr lang="zh-TW" altLang="en-US" sz="9600" dirty="0"/>
              <a:t>誰會第一個開發出商用的自駕車</a:t>
            </a:r>
            <a:r>
              <a:rPr lang="en-US" altLang="zh-TW" sz="9600" dirty="0"/>
              <a:t>????</a:t>
            </a:r>
            <a:endParaRPr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48178301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5F22171-CEE3-4E5F-A31B-7373312E27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86" y="277209"/>
            <a:ext cx="20343610" cy="12645546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14AF7AB-2629-4E83-B3E4-8AF039273DC5}"/>
              </a:ext>
            </a:extLst>
          </p:cNvPr>
          <p:cNvCxnSpPr/>
          <p:nvPr/>
        </p:nvCxnSpPr>
        <p:spPr>
          <a:xfrm>
            <a:off x="11038114" y="10450286"/>
            <a:ext cx="5486400" cy="0"/>
          </a:xfrm>
          <a:prstGeom prst="line">
            <a:avLst/>
          </a:prstGeom>
          <a:noFill/>
          <a:ln w="1270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2220560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AFD3D44-E735-4CF4-8763-80038276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802" y="3045943"/>
            <a:ext cx="12046426" cy="802483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A195A49-6D54-4948-869F-4B8BCDD51F30}"/>
              </a:ext>
            </a:extLst>
          </p:cNvPr>
          <p:cNvSpPr/>
          <p:nvPr/>
        </p:nvSpPr>
        <p:spPr>
          <a:xfrm>
            <a:off x="0" y="515415"/>
            <a:ext cx="2438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9600" kern="1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</a:rPr>
              <a:t>系統性解決問題的方法</a:t>
            </a:r>
            <a:endParaRPr kumimoji="1" lang="zh-TW" altLang="en-US" sz="9600" kern="1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</a:endParaRPr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8D31AF9D-EB86-485E-9F10-771514D101DA}"/>
              </a:ext>
            </a:extLst>
          </p:cNvPr>
          <p:cNvSpPr/>
          <p:nvPr/>
        </p:nvSpPr>
        <p:spPr>
          <a:xfrm>
            <a:off x="1338943" y="4911633"/>
            <a:ext cx="3833949" cy="2272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  <a:endParaRPr lang="zh-TW" altLang="en-US" sz="7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1A7B08AD-A81F-4FBB-AFE2-2855CF3F9238}"/>
              </a:ext>
            </a:extLst>
          </p:cNvPr>
          <p:cNvSpPr/>
          <p:nvPr/>
        </p:nvSpPr>
        <p:spPr>
          <a:xfrm>
            <a:off x="1338943" y="8127272"/>
            <a:ext cx="3907971" cy="2272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?????</a:t>
            </a:r>
            <a:endParaRPr lang="zh-TW" altLang="en-US" sz="7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B08A7E59-3F05-41B4-9229-8336B576F75A}"/>
              </a:ext>
            </a:extLst>
          </p:cNvPr>
          <p:cNvSpPr/>
          <p:nvPr/>
        </p:nvSpPr>
        <p:spPr>
          <a:xfrm>
            <a:off x="18884529" y="4907288"/>
            <a:ext cx="4400013" cy="22729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Answer</a:t>
            </a:r>
            <a:endParaRPr lang="zh-TW" altLang="en-US" sz="7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D2C19F7-FDD2-439F-AE30-207EA484B61E}"/>
              </a:ext>
            </a:extLst>
          </p:cNvPr>
          <p:cNvSpPr txBox="1"/>
          <p:nvPr/>
        </p:nvSpPr>
        <p:spPr>
          <a:xfrm rot="10800000" flipH="1" flipV="1">
            <a:off x="3971109" y="11913121"/>
            <a:ext cx="19672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請問大家遇到問題，都會用什麼系統性的方法去解決問題</a:t>
            </a:r>
          </a:p>
        </p:txBody>
      </p:sp>
    </p:spTree>
    <p:extLst>
      <p:ext uri="{BB962C8B-B14F-4D97-AF65-F5344CB8AC3E}">
        <p14:creationId xmlns:p14="http://schemas.microsoft.com/office/powerpoint/2010/main" val="28223554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B8460DD-280F-411F-9CFA-30E3C64849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43452"/>
            <a:ext cx="24384000" cy="1718004"/>
          </a:xfrm>
          <a:ln w="12700">
            <a:miter lim="400000"/>
          </a:ln>
        </p:spPr>
        <p:txBody>
          <a:bodyPr lIns="71437" tIns="71437" rIns="71437" bIns="71437" anchor="ctr">
            <a:noAutofit/>
          </a:bodyPr>
          <a:lstStyle/>
          <a:p>
            <a:pPr algn="ctr"/>
            <a:r>
              <a:rPr lang="en-US" altLang="zh-TW" sz="9600" dirty="0"/>
              <a:t>BMW</a:t>
            </a:r>
            <a:r>
              <a:rPr lang="zh-TW" altLang="en-US" sz="9600" dirty="0"/>
              <a:t>將大幅提高軟體工程師比率到</a:t>
            </a:r>
            <a:r>
              <a:rPr lang="en-US" altLang="zh-TW" sz="9600" dirty="0"/>
              <a:t>50%</a:t>
            </a:r>
            <a:endParaRPr lang="zh-TW" altLang="en-US" sz="96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967C1B2-4EB8-4C8D-8C25-4C132478B6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0" y="11754544"/>
            <a:ext cx="18649056" cy="1718004"/>
          </a:xfrm>
          <a:noFill/>
        </p:spPr>
        <p:txBody>
          <a:bodyPr/>
          <a:lstStyle/>
          <a:p>
            <a:pPr marL="0" indent="0" algn="ctr" fontAlgn="t">
              <a:buNone/>
            </a:pPr>
            <a:r>
              <a:rPr lang="zh-TW" altLang="en-US" sz="8000" dirty="0">
                <a:solidFill>
                  <a:srgbClr val="0070C0"/>
                </a:solidFill>
              </a:rPr>
              <a:t>我們不當如富士康之於蘋果這樣的公司</a:t>
            </a:r>
            <a:endParaRPr lang="en-US" altLang="zh-TW" sz="8000" dirty="0">
              <a:solidFill>
                <a:srgbClr val="0070C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E6930D-9C70-4C72-8783-8A194A7F7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88" y="2591551"/>
            <a:ext cx="17337112" cy="853289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9C8CE97-4332-4E8A-BD24-E55780ABF413}"/>
              </a:ext>
            </a:extLst>
          </p:cNvPr>
          <p:cNvSpPr txBox="1"/>
          <p:nvPr/>
        </p:nvSpPr>
        <p:spPr>
          <a:xfrm>
            <a:off x="21183984" y="11172401"/>
            <a:ext cx="2771114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資料來源 </a:t>
            </a:r>
            <a:r>
              <a:rPr lang="zh-TW" altLang="en-US" dirty="0"/>
              <a:t>數位時代</a:t>
            </a:r>
            <a:endParaRPr kumimoji="0" lang="zh-TW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5321101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2281559-5E15-45D1-A125-44E96F964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371" y="3196778"/>
            <a:ext cx="12453257" cy="994772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E068747-DA4B-47D8-9D7C-AD123840580B}"/>
              </a:ext>
            </a:extLst>
          </p:cNvPr>
          <p:cNvSpPr txBox="1"/>
          <p:nvPr/>
        </p:nvSpPr>
        <p:spPr>
          <a:xfrm>
            <a:off x="20922728" y="11890855"/>
            <a:ext cx="2771114" cy="11291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資料來源 </a:t>
            </a:r>
            <a:r>
              <a:rPr lang="zh-TW" altLang="en-US" dirty="0"/>
              <a:t>人工智慧學校</a:t>
            </a:r>
            <a:endParaRPr kumimoji="0" lang="zh-TW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標題 6">
            <a:extLst>
              <a:ext uri="{FF2B5EF4-FFF2-40B4-BE49-F238E27FC236}">
                <a16:creationId xmlns:a16="http://schemas.microsoft.com/office/drawing/2014/main" id="{BECEBE05-B82A-43F4-B1E6-1EC87C778052}"/>
              </a:ext>
            </a:extLst>
          </p:cNvPr>
          <p:cNvSpPr txBox="1">
            <a:spLocks/>
          </p:cNvSpPr>
          <p:nvPr/>
        </p:nvSpPr>
        <p:spPr>
          <a:xfrm>
            <a:off x="947057" y="244929"/>
            <a:ext cx="21756189" cy="1257301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8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8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8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8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914400" algn="ctr" rtl="0" fontAlgn="base">
              <a:spcBef>
                <a:spcPct val="0"/>
              </a:spcBef>
              <a:spcAft>
                <a:spcPct val="0"/>
              </a:spcAft>
              <a:defRPr kumimoji="1" sz="88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1828800" algn="ctr" rtl="0" fontAlgn="base">
              <a:spcBef>
                <a:spcPct val="0"/>
              </a:spcBef>
              <a:spcAft>
                <a:spcPct val="0"/>
              </a:spcAft>
              <a:defRPr kumimoji="1" sz="88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2743200" algn="ctr" rtl="0" fontAlgn="base">
              <a:spcBef>
                <a:spcPct val="0"/>
              </a:spcBef>
              <a:spcAft>
                <a:spcPct val="0"/>
              </a:spcAft>
              <a:defRPr kumimoji="1" sz="88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3657600" algn="ctr" rtl="0" fontAlgn="base">
              <a:spcBef>
                <a:spcPct val="0"/>
              </a:spcBef>
              <a:spcAft>
                <a:spcPct val="0"/>
              </a:spcAft>
              <a:defRPr kumimoji="1" sz="88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defTabSz="914400"/>
            <a:r>
              <a:rPr lang="zh-TW" altLang="en-US" sz="7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英國紅旗法案</a:t>
            </a:r>
            <a:endParaRPr lang="en-US" altLang="zh-TW" sz="7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標題 6">
            <a:extLst>
              <a:ext uri="{FF2B5EF4-FFF2-40B4-BE49-F238E27FC236}">
                <a16:creationId xmlns:a16="http://schemas.microsoft.com/office/drawing/2014/main" id="{EB9FB2FA-F06E-4B4E-9959-D47ABA2D5F20}"/>
              </a:ext>
            </a:extLst>
          </p:cNvPr>
          <p:cNvSpPr txBox="1">
            <a:spLocks/>
          </p:cNvSpPr>
          <p:nvPr/>
        </p:nvSpPr>
        <p:spPr>
          <a:xfrm>
            <a:off x="1099457" y="1768927"/>
            <a:ext cx="21756189" cy="1257301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8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8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8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88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5pPr>
            <a:lvl6pPr marL="914400" algn="ctr" rtl="0" fontAlgn="base">
              <a:spcBef>
                <a:spcPct val="0"/>
              </a:spcBef>
              <a:spcAft>
                <a:spcPct val="0"/>
              </a:spcAft>
              <a:defRPr kumimoji="1" sz="88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6pPr>
            <a:lvl7pPr marL="1828800" algn="ctr" rtl="0" fontAlgn="base">
              <a:spcBef>
                <a:spcPct val="0"/>
              </a:spcBef>
              <a:spcAft>
                <a:spcPct val="0"/>
              </a:spcAft>
              <a:defRPr kumimoji="1" sz="88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7pPr>
            <a:lvl8pPr marL="2743200" algn="ctr" rtl="0" fontAlgn="base">
              <a:spcBef>
                <a:spcPct val="0"/>
              </a:spcBef>
              <a:spcAft>
                <a:spcPct val="0"/>
              </a:spcAft>
              <a:defRPr kumimoji="1" sz="88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8pPr>
            <a:lvl9pPr marL="3657600" algn="ctr" rtl="0" fontAlgn="base">
              <a:spcBef>
                <a:spcPct val="0"/>
              </a:spcBef>
              <a:spcAft>
                <a:spcPct val="0"/>
              </a:spcAft>
              <a:defRPr kumimoji="1" sz="8800">
                <a:solidFill>
                  <a:schemeClr val="tx2"/>
                </a:solidFill>
                <a:latin typeface="Times New Roman" pitchFamily="18" charset="0"/>
                <a:ea typeface="標楷體" pitchFamily="65" charset="-120"/>
              </a:defRPr>
            </a:lvl9pPr>
          </a:lstStyle>
          <a:p>
            <a:pPr defTabSz="914400"/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抗拒改變，造成起了一大早，趕了個晚集</a:t>
            </a:r>
          </a:p>
        </p:txBody>
      </p:sp>
    </p:spTree>
    <p:extLst>
      <p:ext uri="{BB962C8B-B14F-4D97-AF65-F5344CB8AC3E}">
        <p14:creationId xmlns:p14="http://schemas.microsoft.com/office/powerpoint/2010/main" val="144491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D4B912F7-E688-4B0C-979E-FD5BF2BE27D9}"/>
              </a:ext>
            </a:extLst>
          </p:cNvPr>
          <p:cNvSpPr txBox="1"/>
          <p:nvPr/>
        </p:nvSpPr>
        <p:spPr>
          <a:xfrm>
            <a:off x="4858139" y="5828123"/>
            <a:ext cx="14667722" cy="19909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THANK YOU! </a:t>
            </a:r>
            <a:endParaRPr kumimoji="0" lang="zh-TW" altLang="en-US" sz="120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altLang="zh-TW" sz="2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 Light"/>
                <a:sym typeface="Helvetica Neue Light"/>
              </a:rPr>
              <a:pPr marL="0" marR="0" lvl="0" indent="0" algn="ctr" defTabSz="821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TW" altLang="en-US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711059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346086-C9B1-460C-9B35-40EB7C782E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0" y="392039"/>
            <a:ext cx="18288000" cy="1621597"/>
          </a:xfrm>
        </p:spPr>
        <p:txBody>
          <a:bodyPr wrap="square">
            <a:spAutoFit/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9600" b="1" kern="1200" spc="0" dirty="0">
                <a:solidFill>
                  <a:srgbClr val="000000"/>
                </a:solidFill>
                <a:cs typeface="Times New Roman"/>
                <a:sym typeface="Helvetica Neue"/>
              </a:rPr>
              <a:t>Human Decisions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DBF110-E511-47BA-8D45-12C6726EB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57" y="2450894"/>
            <a:ext cx="18288000" cy="1018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0754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CE51452-DFD0-46F4-84DB-9D8E126FFB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0" y="424696"/>
            <a:ext cx="18288000" cy="1621597"/>
          </a:xfr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9600" b="1" kern="1200" spc="0" dirty="0">
                <a:solidFill>
                  <a:srgbClr val="000000"/>
                </a:solidFill>
                <a:cs typeface="Times New Roman"/>
              </a:rPr>
              <a:t>Theoretical Models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4BAE11-FB8F-41C7-A297-95F16805F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53" y="2099591"/>
            <a:ext cx="14826894" cy="533615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945E303-6012-4D3F-8B5A-AEABC5BE7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52" y="7266450"/>
            <a:ext cx="15131816" cy="61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7390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07C2AF0-0156-4940-9F91-EA975B2F60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80657" y="424696"/>
            <a:ext cx="18288000" cy="1621597"/>
          </a:xfr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9600" b="1" kern="1200" spc="0" dirty="0">
                <a:solidFill>
                  <a:srgbClr val="000000"/>
                </a:solidFill>
                <a:cs typeface="Times New Roman"/>
              </a:rPr>
              <a:t>Experimental Studies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2654497-DF2D-4E61-9982-99A13D880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685" y="2281337"/>
            <a:ext cx="182880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675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D81267F-E4BA-4CDD-A8B0-080009ACED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0" y="457353"/>
            <a:ext cx="18288000" cy="1621597"/>
          </a:xfr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9600" b="1" kern="1200" spc="0" dirty="0">
                <a:solidFill>
                  <a:srgbClr val="000000"/>
                </a:solidFill>
                <a:cs typeface="Times New Roman"/>
              </a:rPr>
              <a:t>Computer Simulations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095D70C-0D85-434A-A4B8-44FB67B4A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930" y="2707137"/>
            <a:ext cx="17520140" cy="98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60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A42E0B-7D60-473D-92F5-BC9B8762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456936"/>
            <a:ext cx="24122743" cy="1621597"/>
          </a:xfrm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/>
          <a:p>
            <a:pPr algn="ctr" defTabSz="1828800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9600" b="1" kern="1200" spc="0" dirty="0">
                <a:solidFill>
                  <a:srgbClr val="000000"/>
                </a:solidFill>
                <a:cs typeface="Times New Roman"/>
              </a:rPr>
              <a:t>工程師爆肝</a:t>
            </a:r>
            <a:r>
              <a:rPr lang="zh-TW" altLang="en-US" sz="9600" b="1" kern="1200" spc="0" dirty="0">
                <a:solidFill>
                  <a:srgbClr val="0070C0"/>
                </a:solidFill>
                <a:cs typeface="Times New Roman"/>
              </a:rPr>
              <a:t>三個月</a:t>
            </a:r>
            <a:r>
              <a:rPr lang="zh-TW" altLang="en-US" sz="9600" b="1" kern="1200" spc="0" dirty="0">
                <a:solidFill>
                  <a:srgbClr val="000000"/>
                </a:solidFill>
                <a:cs typeface="Times New Roman"/>
              </a:rPr>
              <a:t>，滿足老闆</a:t>
            </a:r>
            <a:r>
              <a:rPr lang="zh-TW" altLang="en-US" sz="9600" b="1" kern="1200" spc="0" dirty="0">
                <a:solidFill>
                  <a:srgbClr val="0070C0"/>
                </a:solidFill>
                <a:cs typeface="Times New Roman"/>
              </a:rPr>
              <a:t>三秒鐘</a:t>
            </a:r>
            <a:r>
              <a:rPr lang="zh-TW" altLang="en-US" sz="9600" b="1" kern="1200" spc="0" dirty="0">
                <a:solidFill>
                  <a:srgbClr val="000000"/>
                </a:solidFill>
                <a:cs typeface="Times New Roman"/>
              </a:rPr>
              <a:t>的好奇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541ECCE-504A-4D54-AEEB-4910C1A0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303" y="3200399"/>
            <a:ext cx="16210439" cy="101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9402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PingFang TC Regular"/>
        <a:ea typeface="PingFang TC Regular"/>
        <a:cs typeface="PingFang TC Regular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預設簡報設計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PingFang TC Regular"/>
        <a:ea typeface="PingFang TC Regular"/>
        <a:cs typeface="PingFang TC Regular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2035</Words>
  <Application>Microsoft Office PowerPoint</Application>
  <PresentationFormat>自訂</PresentationFormat>
  <Paragraphs>200</Paragraphs>
  <Slides>42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42</vt:i4>
      </vt:variant>
    </vt:vector>
  </HeadingPairs>
  <TitlesOfParts>
    <vt:vector size="56" baseType="lpstr">
      <vt:lpstr>Helvetica Light</vt:lpstr>
      <vt:lpstr>Helvetica Neue</vt:lpstr>
      <vt:lpstr>Helvetica Neue Light</vt:lpstr>
      <vt:lpstr>Helvetica Neue Medium</vt:lpstr>
      <vt:lpstr>Helvetica Neue Thin</vt:lpstr>
      <vt:lpstr>PingFang TC Regular</vt:lpstr>
      <vt:lpstr>PingFang TC Semibold</vt:lpstr>
      <vt:lpstr>微軟正黑體</vt:lpstr>
      <vt:lpstr>Arial</vt:lpstr>
      <vt:lpstr>Times New Roman</vt:lpstr>
      <vt:lpstr>Wingdings</vt:lpstr>
      <vt:lpstr>White</vt:lpstr>
      <vt:lpstr>2_Office 佈景主題</vt:lpstr>
      <vt:lpstr>預設簡報設計</vt:lpstr>
      <vt:lpstr>製造業面對AI 狂潮導入實例與反思</vt:lpstr>
      <vt:lpstr>講師簡介</vt:lpstr>
      <vt:lpstr>PowerPoint 簡報</vt:lpstr>
      <vt:lpstr>PowerPoint 簡報</vt:lpstr>
      <vt:lpstr>Human Decisions</vt:lpstr>
      <vt:lpstr>Theoretical Models</vt:lpstr>
      <vt:lpstr>Experimental Studies</vt:lpstr>
      <vt:lpstr>Computer Simulations</vt:lpstr>
      <vt:lpstr>工程師爆肝三個月，滿足老闆三秒鐘的好奇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製造業導入AI 效益為?? </vt:lpstr>
      <vt:lpstr>PowerPoint 簡報</vt:lpstr>
      <vt:lpstr>製造業導入AI之實例</vt:lpstr>
      <vt:lpstr>PowerPoint 簡報</vt:lpstr>
      <vt:lpstr>其實製造業導入AI 並沒有想像中的簡單</vt:lpstr>
      <vt:lpstr>製造業導入AI所面臨的問題</vt:lpstr>
      <vt:lpstr>有資料，但難以利用</vt:lpstr>
      <vt:lpstr>要做到工業4.0 之前</vt:lpstr>
      <vt:lpstr>製造業導入AI所面臨的問題</vt:lpstr>
      <vt:lpstr>資訊安全重要性 (1)</vt:lpstr>
      <vt:lpstr>資訊安全重要性 (2)</vt:lpstr>
      <vt:lpstr>資訊安全重要性 (3)</vt:lpstr>
      <vt:lpstr>製造業導入AI所面臨的問題</vt:lpstr>
      <vt:lpstr>定義問題遠比利用AI 解決問題更為重要</vt:lpstr>
      <vt:lpstr>定義問題遠比利用AI 解決問題更為重要</vt:lpstr>
      <vt:lpstr>定義問題遠比利用AI 解決問題更為重要</vt:lpstr>
      <vt:lpstr>定義問題遠比利用AI 解決問題更為重要</vt:lpstr>
      <vt:lpstr>PowerPoint 簡報</vt:lpstr>
      <vt:lpstr>柯達</vt:lpstr>
      <vt:lpstr>PowerPoint 簡報</vt:lpstr>
      <vt:lpstr>誰會第一個開發出商用的自駕車????</vt:lpstr>
      <vt:lpstr>PowerPoint 簡報</vt:lpstr>
      <vt:lpstr>BMW將大幅提高軟體工程師比率到50%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台灣人工智慧學校校友會介紹</dc:title>
  <dc:creator>Patrick Ruan</dc:creator>
  <cp:lastModifiedBy>宛瑜 賴</cp:lastModifiedBy>
  <cp:revision>169</cp:revision>
  <dcterms:created xsi:type="dcterms:W3CDTF">2019-04-26T10:01:52Z</dcterms:created>
  <dcterms:modified xsi:type="dcterms:W3CDTF">2019-12-04T14:30:14Z</dcterms:modified>
</cp:coreProperties>
</file>